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  <p:sldMasterId id="2147483673" r:id="rId2"/>
    <p:sldMasterId id="2147483679" r:id="rId3"/>
    <p:sldMasterId id="2147483650" r:id="rId4"/>
    <p:sldMasterId id="2147483660" r:id="rId5"/>
    <p:sldMasterId id="2147483666" r:id="rId6"/>
  </p:sldMasterIdLst>
  <p:notesMasterIdLst>
    <p:notesMasterId r:id="rId42"/>
  </p:notesMasterIdLst>
  <p:sldIdLst>
    <p:sldId id="259" r:id="rId7"/>
    <p:sldId id="257" r:id="rId8"/>
    <p:sldId id="261" r:id="rId9"/>
    <p:sldId id="258" r:id="rId10"/>
    <p:sldId id="262" r:id="rId11"/>
    <p:sldId id="26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1" r:id="rId26"/>
    <p:sldId id="293" r:id="rId27"/>
    <p:sldId id="296" r:id="rId28"/>
    <p:sldId id="297" r:id="rId29"/>
    <p:sldId id="295" r:id="rId30"/>
    <p:sldId id="298" r:id="rId31"/>
    <p:sldId id="266" r:id="rId32"/>
    <p:sldId id="270" r:id="rId33"/>
    <p:sldId id="277" r:id="rId34"/>
    <p:sldId id="276" r:id="rId35"/>
    <p:sldId id="278" r:id="rId36"/>
    <p:sldId id="263" r:id="rId37"/>
    <p:sldId id="272" r:id="rId38"/>
    <p:sldId id="273" r:id="rId39"/>
    <p:sldId id="274" r:id="rId40"/>
    <p:sldId id="275" r:id="rId41"/>
  </p:sldIdLst>
  <p:sldSz cx="12192000" cy="6858000"/>
  <p:notesSz cx="6858000" cy="9144000"/>
  <p:embeddedFontLst>
    <p:embeddedFont>
      <p:font typeface="Pretendard" panose="02000503000000020004" pitchFamily="2" charset="-127"/>
      <p:regular r:id="rId43"/>
      <p:bold r:id="rId44"/>
    </p:embeddedFont>
    <p:embeddedFont>
      <p:font typeface="Pretendard Light" panose="02000403000000020004" pitchFamily="2" charset="-127"/>
      <p:regular r:id="rId45"/>
    </p:embeddedFont>
    <p:embeddedFont>
      <p:font typeface="Pretendard Medium" panose="02000603000000020004" pitchFamily="2" charset="-127"/>
      <p:regular r:id="rId46"/>
    </p:embeddedFont>
    <p:embeddedFont>
      <p:font typeface="Pretendard SemiBold" panose="02000703000000020004" pitchFamily="2" charset="-127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0"/>
    <p:restoredTop sz="67243"/>
  </p:normalViewPr>
  <p:slideViewPr>
    <p:cSldViewPr snapToGrid="0" snapToObjects="1" showGuides="1">
      <p:cViewPr varScale="1">
        <p:scale>
          <a:sx n="100" d="100"/>
          <a:sy n="100" d="100"/>
        </p:scale>
        <p:origin x="144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1" d="100"/>
          <a:sy n="161" d="100"/>
        </p:scale>
        <p:origin x="67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4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FDBE7-EDAD-9440-A603-838B178F21D6}" type="datetimeFigureOut">
              <a:rPr kumimoji="1" lang="ko-Kore-KR" altLang="en-US" smtClean="0"/>
              <a:t>6/30/23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17D38-22C4-D149-9A80-E2B1E0AD5F9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3605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version: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버젼을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services: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컨테이너로 수행될 서비스들은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하위에 기술한다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이름을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작성했다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하위에 작성하면 서비스 이름으로 동작한다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여기서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confluentinc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cp-zookeeper:latest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실전에서 사용하려면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태그를 사용하지 말고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정확히 원하는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버젼을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기술해서 사용하길 추천한다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태그를 지정하면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매번 컨테이너를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실행할때마다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최신버젼을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다운받아 실행하므로 변경된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버젼으로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인해 원하지 않는 결과를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!!!)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environment: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confluentinc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몇가지 환경 변수를 설정할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하위에 필요한 환경을 작성하자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ZOOKEEPER_SERVER_ID: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클러스터에서 유일하게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주키퍼를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식별할 아이디이다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 클러스터 내에서 이 값은 중복되면 안된다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브로커이기 때문에 이 값은 의미가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ZOOKEEPER_CLIENT_PORT: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zookeeper_client_port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기본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주키퍼의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포트인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2181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컨테이너 내부에서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주키퍼는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2181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실행된다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ZOOKEEPER_TICK_TIME: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클러스터를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구성할때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동기화를 위한 기본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타임을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millisecond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지정할 수 있으며 여기서는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설정했으니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초가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ZOOKEEPER_INIT_LIMIT:</a:t>
            </a:r>
          </a:p>
          <a:p>
            <a:pPr lvl="1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주키퍼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초기화를 위한 제한 시간을 설정한다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주키퍼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클러스터는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쿼럼이라는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과정을 통해서 마스터를 선출하게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주키퍼들이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리더에게 커넥션을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맺을때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지정할 초기 타임아웃 시간이다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타임아웃 시간은 이전에 지정한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ZOOKEEPER_TICK_TIME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단위로 설정된다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ZOOKEEPER_TICK_TIME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ZOOKEEPER_INIT_LIMIT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잡았으므로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 * 5 = 10000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밀리세컨이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초가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옵션은 멀티 브로커에서 유효한 속성이다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ZOOKEEPER_SYNC_LIMIT: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시간은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주키퍼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리더와 나머지 서버들의 싱크 타임이다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시간내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싱크응답이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들어오는 경우 클러스터가 정상으로 구성되어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있늠을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확인하는 시간이다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잡았으므로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 * 2 = 4000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초가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옵션은 멀티 브로커에서 유효한 속성이다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 이름을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image: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confluentinc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cp-kafka:latest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태그는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latest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지정된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버젼을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사용하는것을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추천한다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depends_on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서비스들의 우선순위를 지정해 주기 위해서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depends_on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지정하였으므로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먼저 실행되어 있어야 컨테이너가 올라오게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ports: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브로커의 포트를 의미한다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외부포트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컨테이너내부포트 형식으로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environment: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위한 환경 변수를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KAFKA_BROKER_ID: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 아이디를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유니크해야하며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지금 예제는 단일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없어도 무방하다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KAFKA_ZOOKEEPER_CONNECT:</a:t>
            </a:r>
          </a:p>
          <a:p>
            <a:pPr lvl="1"/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커넥션하기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대상을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):2181(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컨테이너내부포트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대상을 지정했다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KAFKA_ADVERTISED_LISTENERS: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외부에서 접속하기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KAFKA_LISTENER_SECURITY_PROTOCOL_MAP: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보안을 위한 프로토콜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매핑이디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설정값은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KAFKA_ADVERTISED_LISTENERS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함께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key/value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매핑된다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KAFKA_INTER_BROKER_LISTENER_NAME:</a:t>
            </a:r>
          </a:p>
          <a:p>
            <a:pPr lvl="1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내부에서 사용할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이름을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매핑된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PLAINTEXT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사용되었다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KAFKA_OFFSETS_TOPIC_REPLICATION_FACTOR:</a:t>
            </a: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브로커인경우에 지정하여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설정했다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멀티 브로커는 기본값을 사용하므로 이 설정이 필요 없다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KAFKA_GROUP_INITIAL_REBALANCE_DELAY_MS: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카프카 그룹이 초기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리밸런싱할때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컨슈머들이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컨슈머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그룹에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조인할때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대기 시간이다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1035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2344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720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2191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6664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3659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2153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2727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8373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7186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086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 &lt;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통해서 우리가 작성한 설정으로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옵션을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옵션은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detach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모드로 컨테이너를 백그라운드로 실행하게 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3857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 &lt;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설정파일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통해서 우리가 작성한 설정으로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옵션을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옵션은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detach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모드로 컨테이너를 백그라운드로 실행하게 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979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명령어를 수행한다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내에서 커맨드를 수행하도록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설정으로 생성한 브로커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-topics: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카프카 토픽에 대한 명령을 실행한다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--create: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토픽을 생성하겠다는 의미이다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--topic 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생성할 토픽 이름을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service:port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bootstrap-server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kafak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 서비스를 나타낸다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 로 지정하여 접근할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--replication-factor 1: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복제 계수를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지정했다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--partition:</a:t>
            </a:r>
          </a:p>
          <a:p>
            <a:pPr lvl="1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토픽내에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파티션 개수를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0332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명령어를 수행한다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내에서 커맨드를 수행하도록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우리가 설정으로 생성한 브로커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-topics: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카프카 토픽에 대한 명령을 실행한다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--describe: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생성된 토픽에 대한 상세 설명을 보여달라는 옵션이다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--topic :</a:t>
            </a:r>
          </a:p>
          <a:p>
            <a:pPr lvl="1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생성한 토픽 이름을 지정한다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service:port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bootstrap-server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kafak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 서비스를 나타낸다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 로 지정하여 접근할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복제계수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파티션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복제정보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등을 확인할 수 있다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35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596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231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7039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docker-compose exec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컨테이너 내부의 쉘로 접속한다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-console-consumer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컨슘할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토픽을 지정하고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브로커를 지정하기 위해서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--bootstrap-server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-console-producer --topic &lt;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토픽이름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--broker-list kafka:9092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명령을 통해서 브로커의 토픽에 접근하여 메시지를 생성한다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'&gt;'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표시가 나타나면 위와 같이 메시지를 작성해 보자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17D38-22C4-D149-9A80-E2B1E0AD5F9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216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의명_한 줄 입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6CB18B5-34B9-004A-8998-8E830A33D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3025" y="2937005"/>
            <a:ext cx="9505950" cy="914400"/>
          </a:xfrm>
          <a:prstGeom prst="rect">
            <a:avLst/>
          </a:prstGeom>
        </p:spPr>
        <p:txBody>
          <a:bodyPr lIns="0" tIns="0" rIns="0" bIns="288000"/>
          <a:lstStyle>
            <a:lvl1pPr marL="0" indent="0"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강의명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 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(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한 줄 입력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)</a:t>
            </a:r>
            <a:endParaRPr kumimoji="1" lang="ko-Kore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1A66BF0-CFDB-6C4A-B293-18338A2FFF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4" y="3851405"/>
            <a:ext cx="950595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0" i="0"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+mn-cs"/>
              </a:rPr>
              <a:t>강사명</a:t>
            </a:r>
          </a:p>
        </p:txBody>
      </p:sp>
    </p:spTree>
    <p:extLst>
      <p:ext uri="{BB962C8B-B14F-4D97-AF65-F5344CB8AC3E}">
        <p14:creationId xmlns:p14="http://schemas.microsoft.com/office/powerpoint/2010/main" val="401273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+내용_양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6">
            <a:extLst>
              <a:ext uri="{FF2B5EF4-FFF2-40B4-BE49-F238E27FC236}">
                <a16:creationId xmlns:a16="http://schemas.microsoft.com/office/drawing/2014/main" id="{07E4EA4E-CCFD-E549-BD79-14B5BE6B8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sz="2800" b="1" i="0" baseline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 err="1"/>
              <a:t>파트별</a:t>
            </a:r>
            <a:r>
              <a:rPr kumimoji="1" lang="ko-KR" altLang="en-US" dirty="0"/>
              <a:t> 소제목</a:t>
            </a:r>
            <a:endParaRPr kumimoji="1" lang="ko-Kore-KR" altLang="en-US" dirty="0"/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0EEE2102-1549-C249-8351-44F1206CC0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4" name="텍스트 개체 틀 17">
            <a:extLst>
              <a:ext uri="{FF2B5EF4-FFF2-40B4-BE49-F238E27FC236}">
                <a16:creationId xmlns:a16="http://schemas.microsoft.com/office/drawing/2014/main" id="{17D432CF-48C1-5E47-855B-8F2AC8DAB5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458168"/>
            <a:ext cx="5616575" cy="48622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ko-Kore-KR" altLang="en-US" dirty="0"/>
          </a:p>
        </p:txBody>
      </p:sp>
      <p:sp>
        <p:nvSpPr>
          <p:cNvPr id="15" name="텍스트 개체 틀 17">
            <a:extLst>
              <a:ext uri="{FF2B5EF4-FFF2-40B4-BE49-F238E27FC236}">
                <a16:creationId xmlns:a16="http://schemas.microsoft.com/office/drawing/2014/main" id="{D61F04AA-EF1D-9F41-B919-713FBF9C2B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3952" y="1474811"/>
            <a:ext cx="5616575" cy="48622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ko-Kore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34581D5B-45DC-7099-6E77-4E5DC01DDA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05D84127-1202-421F-96C6-B5A8798B4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42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_단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6">
            <a:extLst>
              <a:ext uri="{FF2B5EF4-FFF2-40B4-BE49-F238E27FC236}">
                <a16:creationId xmlns:a16="http://schemas.microsoft.com/office/drawing/2014/main" id="{07E4EA4E-CCFD-E549-BD79-14B5BE6B8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sz="2800" b="1" i="0" baseline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 err="1"/>
              <a:t>파트별</a:t>
            </a:r>
            <a:r>
              <a:rPr kumimoji="1" lang="ko-KR" altLang="en-US" dirty="0"/>
              <a:t> 소제목</a:t>
            </a:r>
            <a:endParaRPr kumimoji="1" lang="ko-Kore-KR" altLang="en-US" dirty="0"/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0EEE2102-1549-C249-8351-44F1206CC0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6" name="그림 개체 틀 11">
            <a:extLst>
              <a:ext uri="{FF2B5EF4-FFF2-40B4-BE49-F238E27FC236}">
                <a16:creationId xmlns:a16="http://schemas.microsoft.com/office/drawing/2014/main" id="{0CA6DCE8-4B71-CA41-88FB-025913203D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1475" y="1458167"/>
            <a:ext cx="11449050" cy="4862255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</a:t>
            </a:r>
            <a:endParaRPr kumimoji="1"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21B9AFBE-25AB-958F-71A7-3087448573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AD9393E0-F4B1-13C9-764B-67FEE35D5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903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+이미지_양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6">
            <a:extLst>
              <a:ext uri="{FF2B5EF4-FFF2-40B4-BE49-F238E27FC236}">
                <a16:creationId xmlns:a16="http://schemas.microsoft.com/office/drawing/2014/main" id="{07E4EA4E-CCFD-E549-BD79-14B5BE6B8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sz="2800" b="1" i="0" baseline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 err="1"/>
              <a:t>파트별</a:t>
            </a:r>
            <a:r>
              <a:rPr kumimoji="1" lang="ko-KR" altLang="en-US" dirty="0"/>
              <a:t> 소제목</a:t>
            </a:r>
            <a:endParaRPr kumimoji="1" lang="ko-Kore-KR" altLang="en-US" dirty="0"/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0EEE2102-1549-C249-8351-44F1206CC0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6" name="그림 개체 틀 11">
            <a:extLst>
              <a:ext uri="{FF2B5EF4-FFF2-40B4-BE49-F238E27FC236}">
                <a16:creationId xmlns:a16="http://schemas.microsoft.com/office/drawing/2014/main" id="{0CA6DCE8-4B71-CA41-88FB-025913203D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49" y="1458167"/>
            <a:ext cx="5616575" cy="4862255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</a:t>
            </a:r>
            <a:endParaRPr kumimoji="1" lang="en-US" altLang="ko-KR" dirty="0"/>
          </a:p>
        </p:txBody>
      </p:sp>
      <p:sp>
        <p:nvSpPr>
          <p:cNvPr id="14" name="그림 개체 틀 11">
            <a:extLst>
              <a:ext uri="{FF2B5EF4-FFF2-40B4-BE49-F238E27FC236}">
                <a16:creationId xmlns:a16="http://schemas.microsoft.com/office/drawing/2014/main" id="{4D5E33BB-BAB4-C74E-9FC8-F4CCF83A3A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1477" y="1458167"/>
            <a:ext cx="5616575" cy="4862255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</a:t>
            </a:r>
            <a:endParaRPr kumimoji="1"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D9CFFE7A-2631-22F4-73D6-4D62EAF17D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5B1AFE3C-001F-2C36-48FF-A492D9715C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042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+이미지_양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6">
            <a:extLst>
              <a:ext uri="{FF2B5EF4-FFF2-40B4-BE49-F238E27FC236}">
                <a16:creationId xmlns:a16="http://schemas.microsoft.com/office/drawing/2014/main" id="{07E4EA4E-CCFD-E549-BD79-14B5BE6B8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sz="2800" b="1" i="0" baseline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 err="1"/>
              <a:t>파트별</a:t>
            </a:r>
            <a:r>
              <a:rPr kumimoji="1" lang="ko-KR" altLang="en-US" dirty="0"/>
              <a:t> 소제목</a:t>
            </a:r>
            <a:endParaRPr kumimoji="1" lang="ko-Kore-KR" altLang="en-US" dirty="0"/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0EEE2102-1549-C249-8351-44F1206CC0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6" name="그림 개체 틀 11">
            <a:extLst>
              <a:ext uri="{FF2B5EF4-FFF2-40B4-BE49-F238E27FC236}">
                <a16:creationId xmlns:a16="http://schemas.microsoft.com/office/drawing/2014/main" id="{0CA6DCE8-4B71-CA41-88FB-025913203D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49" y="1458167"/>
            <a:ext cx="5616575" cy="4862255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</a:t>
            </a:r>
            <a:endParaRPr kumimoji="1" lang="en-US" altLang="ko-KR" dirty="0"/>
          </a:p>
        </p:txBody>
      </p:sp>
      <p:sp>
        <p:nvSpPr>
          <p:cNvPr id="9" name="텍스트 개체 틀 17">
            <a:extLst>
              <a:ext uri="{FF2B5EF4-FFF2-40B4-BE49-F238E27FC236}">
                <a16:creationId xmlns:a16="http://schemas.microsoft.com/office/drawing/2014/main" id="{5892578F-CFDF-414F-A511-02EBC01446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1458168"/>
            <a:ext cx="5616575" cy="48622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ko-Kore-KR" altLang="en-US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1BA97124-21F4-B8F6-1EEC-FA0B43A918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134670DB-F40E-4503-90B1-6897503E1C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840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sz="2800" b="1" i="0" baseline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1" name="텍스트 개체 틀 17">
            <a:extLst>
              <a:ext uri="{FF2B5EF4-FFF2-40B4-BE49-F238E27FC236}">
                <a16:creationId xmlns:a16="http://schemas.microsoft.com/office/drawing/2014/main" id="{D7C2A2EB-BED1-0B4D-9D87-110C206D51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6965" y="2784515"/>
            <a:ext cx="4859095" cy="23164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3DB889E9-FD93-F84B-8828-CF7E8DF440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6965" y="2462513"/>
            <a:ext cx="4859095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15" name="텍스트 개체 틀 17">
            <a:extLst>
              <a:ext uri="{FF2B5EF4-FFF2-40B4-BE49-F238E27FC236}">
                <a16:creationId xmlns:a16="http://schemas.microsoft.com/office/drawing/2014/main" id="{7D7A9552-7B0B-B94C-90A4-E6410D5E7B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5780" y="2784515"/>
            <a:ext cx="4859095" cy="23164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16" name="텍스트 개체 틀 17">
            <a:extLst>
              <a:ext uri="{FF2B5EF4-FFF2-40B4-BE49-F238E27FC236}">
                <a16:creationId xmlns:a16="http://schemas.microsoft.com/office/drawing/2014/main" id="{A2B57FBA-DBA3-954C-B2EF-4861CEEE31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5780" y="2462513"/>
            <a:ext cx="4862755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73225BD1-CB9D-B553-58ED-01176BD3F8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802B6A3A-ACEA-B14C-BA33-D1507A621A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650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+내용_2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kumimoji="1" lang="ko-Kore-KR" altLang="en-US" sz="2800" b="1" i="0" baseline="0" dirty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5" name="텍스트 개체 틀 17">
            <a:extLst>
              <a:ext uri="{FF2B5EF4-FFF2-40B4-BE49-F238E27FC236}">
                <a16:creationId xmlns:a16="http://schemas.microsoft.com/office/drawing/2014/main" id="{7D7A9552-7B0B-B94C-90A4-E6410D5E7B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3950" y="1780169"/>
            <a:ext cx="5616575" cy="18188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16" name="텍스트 개체 틀 17">
            <a:extLst>
              <a:ext uri="{FF2B5EF4-FFF2-40B4-BE49-F238E27FC236}">
                <a16:creationId xmlns:a16="http://schemas.microsoft.com/office/drawing/2014/main" id="{A2B57FBA-DBA3-954C-B2EF-4861CEEE31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0" y="1458167"/>
            <a:ext cx="5616575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18" name="그림 개체 틀 11">
            <a:extLst>
              <a:ext uri="{FF2B5EF4-FFF2-40B4-BE49-F238E27FC236}">
                <a16:creationId xmlns:a16="http://schemas.microsoft.com/office/drawing/2014/main" id="{2F882088-EB2A-6841-B0F5-6FB25105470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1477" y="1458167"/>
            <a:ext cx="5616575" cy="4862255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</a:t>
            </a:r>
            <a:endParaRPr kumimoji="1" lang="en-US" altLang="ko-KR" dirty="0"/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8D0B1AE9-37B3-9646-A906-825CD2C3F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263349"/>
            <a:ext cx="5616575" cy="18188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945DC1E3-956A-944A-80B8-6DD377BD89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3950" y="3941347"/>
            <a:ext cx="5616575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82CD93C7-7010-5053-F983-0F700EBBF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3EC2BF5D-CE44-2C03-83ED-B648274EA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23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3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kumimoji="1" lang="ko-Kore-KR" altLang="en-US" sz="2800" b="1" i="0" baseline="0" dirty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1" name="텍스트 개체 틀 17">
            <a:extLst>
              <a:ext uri="{FF2B5EF4-FFF2-40B4-BE49-F238E27FC236}">
                <a16:creationId xmlns:a16="http://schemas.microsoft.com/office/drawing/2014/main" id="{D7C2A2EB-BED1-0B4D-9D87-110C206D51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3305" y="2570093"/>
            <a:ext cx="3311999" cy="23164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3DB889E9-FD93-F84B-8828-CF7E8DF440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04" y="2248091"/>
            <a:ext cx="3311999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2B195753-04C0-5541-B940-D852290953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9264" y="2570093"/>
            <a:ext cx="3311999" cy="23164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DE6E2A75-5742-6544-B4BC-A3DEA117E6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9263" y="2248091"/>
            <a:ext cx="3311999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44F7CC1D-146C-B247-8683-0DCC6A21B1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48639" y="2570093"/>
            <a:ext cx="3311999" cy="23164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21" name="텍스트 개체 틀 17">
            <a:extLst>
              <a:ext uri="{FF2B5EF4-FFF2-40B4-BE49-F238E27FC236}">
                <a16:creationId xmlns:a16="http://schemas.microsoft.com/office/drawing/2014/main" id="{E6F04755-E3F0-D64F-81B8-B41A5DD7F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48638" y="2248091"/>
            <a:ext cx="3311999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91E50C-855A-62D8-24BC-3E1EFD174D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659A9599-B5F6-BE3D-7476-9B1EDC2307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837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+내용_3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kumimoji="1" lang="ko-Kore-KR" altLang="en-US" sz="2800" b="1" i="0" baseline="0" dirty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1" name="텍스트 개체 틀 17">
            <a:extLst>
              <a:ext uri="{FF2B5EF4-FFF2-40B4-BE49-F238E27FC236}">
                <a16:creationId xmlns:a16="http://schemas.microsoft.com/office/drawing/2014/main" id="{D7C2A2EB-BED1-0B4D-9D87-110C206D51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4244092"/>
            <a:ext cx="3311999" cy="18188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8" name="텍스트 개체 틀 17">
            <a:extLst>
              <a:ext uri="{FF2B5EF4-FFF2-40B4-BE49-F238E27FC236}">
                <a16:creationId xmlns:a16="http://schemas.microsoft.com/office/drawing/2014/main" id="{3DB889E9-FD93-F84B-8828-CF7E8DF440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3677148"/>
            <a:ext cx="3311999" cy="567811"/>
          </a:xfrm>
          <a:prstGeom prst="rect">
            <a:avLst/>
          </a:prstGeom>
        </p:spPr>
        <p:txBody>
          <a:bodyPr wrap="square" lIns="0" tIns="21600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54AABA6F-29EF-6746-868F-706AD49FF34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71475" y="1706316"/>
            <a:ext cx="3311999" cy="1944000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</a:t>
            </a:r>
            <a:endParaRPr kumimoji="1" lang="en-US" altLang="ko-KR" dirty="0"/>
          </a:p>
        </p:txBody>
      </p:sp>
      <p:sp>
        <p:nvSpPr>
          <p:cNvPr id="14" name="텍스트 개체 틀 17">
            <a:extLst>
              <a:ext uri="{FF2B5EF4-FFF2-40B4-BE49-F238E27FC236}">
                <a16:creationId xmlns:a16="http://schemas.microsoft.com/office/drawing/2014/main" id="{3A97A94C-83BC-B84B-BCDA-828493A64E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40000" y="4242824"/>
            <a:ext cx="3311999" cy="18188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15" name="텍스트 개체 틀 17">
            <a:extLst>
              <a:ext uri="{FF2B5EF4-FFF2-40B4-BE49-F238E27FC236}">
                <a16:creationId xmlns:a16="http://schemas.microsoft.com/office/drawing/2014/main" id="{3FB005EB-57B1-774B-B1D6-D130EB95A8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40000" y="3675880"/>
            <a:ext cx="3311999" cy="567811"/>
          </a:xfrm>
          <a:prstGeom prst="rect">
            <a:avLst/>
          </a:prstGeom>
        </p:spPr>
        <p:txBody>
          <a:bodyPr wrap="square" lIns="0" tIns="21600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16" name="그림 개체 틀 11">
            <a:extLst>
              <a:ext uri="{FF2B5EF4-FFF2-40B4-BE49-F238E27FC236}">
                <a16:creationId xmlns:a16="http://schemas.microsoft.com/office/drawing/2014/main" id="{B90321EC-45ED-7048-8C15-FC9D5816A08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40000" y="1705048"/>
            <a:ext cx="3311999" cy="1944000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</a:t>
            </a:r>
            <a:endParaRPr kumimoji="1" lang="en-US" altLang="ko-KR" dirty="0"/>
          </a:p>
        </p:txBody>
      </p:sp>
      <p:sp>
        <p:nvSpPr>
          <p:cNvPr id="17" name="텍스트 개체 틀 17">
            <a:extLst>
              <a:ext uri="{FF2B5EF4-FFF2-40B4-BE49-F238E27FC236}">
                <a16:creationId xmlns:a16="http://schemas.microsoft.com/office/drawing/2014/main" id="{3208D547-57EC-9843-A940-1FECCEA741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08526" y="4242824"/>
            <a:ext cx="3311999" cy="181883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22" name="텍스트 개체 틀 17">
            <a:extLst>
              <a:ext uri="{FF2B5EF4-FFF2-40B4-BE49-F238E27FC236}">
                <a16:creationId xmlns:a16="http://schemas.microsoft.com/office/drawing/2014/main" id="{970CB67C-39BC-F64D-B437-84390E6037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08526" y="3675880"/>
            <a:ext cx="3311999" cy="567811"/>
          </a:xfrm>
          <a:prstGeom prst="rect">
            <a:avLst/>
          </a:prstGeom>
        </p:spPr>
        <p:txBody>
          <a:bodyPr wrap="square" lIns="0" tIns="21600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3" name="그림 개체 틀 11">
            <a:extLst>
              <a:ext uri="{FF2B5EF4-FFF2-40B4-BE49-F238E27FC236}">
                <a16:creationId xmlns:a16="http://schemas.microsoft.com/office/drawing/2014/main" id="{7D827FA8-A00B-924A-8C3D-DACEA3849D9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508526" y="1705048"/>
            <a:ext cx="3311999" cy="1944000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</a:t>
            </a:r>
            <a:endParaRPr kumimoji="1"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E8831773-4B93-751C-B394-BE2ADEE16F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A936F506-DEE5-3364-EEC0-CC8247630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5583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4단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kumimoji="1" lang="ko-Kore-KR" altLang="en-US" sz="2800" b="1" i="0" baseline="0" dirty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D63D9860-02BF-1448-9E6C-88221F35A5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3305" y="2282410"/>
            <a:ext cx="4859095" cy="13212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19" name="텍스트 개체 틀 17">
            <a:extLst>
              <a:ext uri="{FF2B5EF4-FFF2-40B4-BE49-F238E27FC236}">
                <a16:creationId xmlns:a16="http://schemas.microsoft.com/office/drawing/2014/main" id="{C2A31B06-6B05-B745-8D1A-18DBB378C6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05" y="1960408"/>
            <a:ext cx="4859095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A60144D3-32FF-5B41-B077-929081CCA9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2120" y="2282410"/>
            <a:ext cx="4859095" cy="13212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21" name="텍스트 개체 틀 17">
            <a:extLst>
              <a:ext uri="{FF2B5EF4-FFF2-40B4-BE49-F238E27FC236}">
                <a16:creationId xmlns:a16="http://schemas.microsoft.com/office/drawing/2014/main" id="{B8721D0F-A440-2F46-AA5D-573DDC9688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2120" y="1960408"/>
            <a:ext cx="4862755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4" name="텍스트 개체 틀 17">
            <a:extLst>
              <a:ext uri="{FF2B5EF4-FFF2-40B4-BE49-F238E27FC236}">
                <a16:creationId xmlns:a16="http://schemas.microsoft.com/office/drawing/2014/main" id="{B9FBC5FF-9F42-574F-964D-9769E198F9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3305" y="4281763"/>
            <a:ext cx="4859095" cy="13212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25" name="텍스트 개체 틀 17">
            <a:extLst>
              <a:ext uri="{FF2B5EF4-FFF2-40B4-BE49-F238E27FC236}">
                <a16:creationId xmlns:a16="http://schemas.microsoft.com/office/drawing/2014/main" id="{C83EC5F8-D1F4-5548-B82F-D83081F297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305" y="3959761"/>
            <a:ext cx="4859095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6" name="텍스트 개체 틀 17">
            <a:extLst>
              <a:ext uri="{FF2B5EF4-FFF2-40B4-BE49-F238E27FC236}">
                <a16:creationId xmlns:a16="http://schemas.microsoft.com/office/drawing/2014/main" id="{DF105D85-F41B-B54E-AB1C-4DEF8090A0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3950" y="4281763"/>
            <a:ext cx="4859095" cy="13212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27" name="텍스트 개체 틀 17">
            <a:extLst>
              <a:ext uri="{FF2B5EF4-FFF2-40B4-BE49-F238E27FC236}">
                <a16:creationId xmlns:a16="http://schemas.microsoft.com/office/drawing/2014/main" id="{9FBDF200-8BA2-4A47-8C28-3B7DB0B31D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3950" y="3959761"/>
            <a:ext cx="4862755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9F2AE456-730E-7B49-AD89-D155E197E9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E6087153-24DE-817D-C2E4-33D2BF2516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084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4단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kumimoji="1" lang="ko-Kore-KR" altLang="en-US" sz="2800" b="1" i="0" baseline="0" dirty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A60144D3-32FF-5B41-B077-929081CCA9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2121" y="2282410"/>
            <a:ext cx="2702168" cy="13212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21" name="텍스트 개체 틀 17">
            <a:extLst>
              <a:ext uri="{FF2B5EF4-FFF2-40B4-BE49-F238E27FC236}">
                <a16:creationId xmlns:a16="http://schemas.microsoft.com/office/drawing/2014/main" id="{B8721D0F-A440-2F46-AA5D-573DDC9688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2120" y="1960408"/>
            <a:ext cx="2704203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1.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6" name="텍스트 개체 틀 17">
            <a:extLst>
              <a:ext uri="{FF2B5EF4-FFF2-40B4-BE49-F238E27FC236}">
                <a16:creationId xmlns:a16="http://schemas.microsoft.com/office/drawing/2014/main" id="{DF105D85-F41B-B54E-AB1C-4DEF8090A0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3951" y="4281763"/>
            <a:ext cx="2702168" cy="13212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27" name="텍스트 개체 틀 17">
            <a:extLst>
              <a:ext uri="{FF2B5EF4-FFF2-40B4-BE49-F238E27FC236}">
                <a16:creationId xmlns:a16="http://schemas.microsoft.com/office/drawing/2014/main" id="{9FBDF200-8BA2-4A47-8C28-3B7DB0B31D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3950" y="3959761"/>
            <a:ext cx="2704203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15" name="텍스트 개체 틀 17">
            <a:extLst>
              <a:ext uri="{FF2B5EF4-FFF2-40B4-BE49-F238E27FC236}">
                <a16:creationId xmlns:a16="http://schemas.microsoft.com/office/drawing/2014/main" id="{E7AB1DE1-0737-C341-B535-88BE9D7165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2022" y="2282410"/>
            <a:ext cx="2678503" cy="13212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16" name="텍스트 개체 틀 17">
            <a:extLst>
              <a:ext uri="{FF2B5EF4-FFF2-40B4-BE49-F238E27FC236}">
                <a16:creationId xmlns:a16="http://schemas.microsoft.com/office/drawing/2014/main" id="{C32849F6-CA09-6A41-915D-0F4B2F0EE9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2022" y="1960408"/>
            <a:ext cx="2680520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17" name="텍스트 개체 틀 17">
            <a:extLst>
              <a:ext uri="{FF2B5EF4-FFF2-40B4-BE49-F238E27FC236}">
                <a16:creationId xmlns:a16="http://schemas.microsoft.com/office/drawing/2014/main" id="{EB09B7D1-2806-7347-B3F6-56B8305660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3852" y="4281763"/>
            <a:ext cx="2678503" cy="13212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  <a:p>
            <a:pPr lvl="0"/>
            <a:endParaRPr kumimoji="1" lang="en-US" altLang="ko-Kore-KR" dirty="0"/>
          </a:p>
          <a:p>
            <a:pPr lvl="0"/>
            <a:endParaRPr kumimoji="1" lang="en-US" altLang="ko-Kore-KR" dirty="0"/>
          </a:p>
        </p:txBody>
      </p:sp>
      <p:sp>
        <p:nvSpPr>
          <p:cNvPr id="22" name="텍스트 개체 틀 17">
            <a:extLst>
              <a:ext uri="{FF2B5EF4-FFF2-40B4-BE49-F238E27FC236}">
                <a16:creationId xmlns:a16="http://schemas.microsoft.com/office/drawing/2014/main" id="{F8ABA00E-7122-D74B-A22B-B77EF81134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3852" y="3959761"/>
            <a:ext cx="2680520" cy="349702"/>
          </a:xfrm>
          <a:prstGeom prst="rect">
            <a:avLst/>
          </a:prstGeom>
        </p:spPr>
        <p:txBody>
          <a:bodyPr wrap="square" lIns="0" tIns="0" rIns="0" bIns="72000">
            <a:spAutoFit/>
          </a:bodyPr>
          <a:lstStyle>
            <a:lvl1pPr marL="0" indent="0">
              <a:buNone/>
              <a:defRPr sz="2000" b="1" i="0">
                <a:solidFill>
                  <a:schemeClr val="bg2">
                    <a:lumMod val="2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4.</a:t>
            </a:r>
            <a:r>
              <a:rPr kumimoji="1" lang="ko-KR" altLang="en-US" dirty="0"/>
              <a:t> 서브타이틀</a:t>
            </a:r>
            <a:endParaRPr kumimoji="1" lang="en-US" altLang="ko-KR" dirty="0"/>
          </a:p>
        </p:txBody>
      </p:sp>
      <p:sp>
        <p:nvSpPr>
          <p:cNvPr id="23" name="그림 개체 틀 11">
            <a:extLst>
              <a:ext uri="{FF2B5EF4-FFF2-40B4-BE49-F238E27FC236}">
                <a16:creationId xmlns:a16="http://schemas.microsoft.com/office/drawing/2014/main" id="{8819D030-A594-BE47-986B-56874AE09FC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1477" y="1960408"/>
            <a:ext cx="5616575" cy="3642614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</a:t>
            </a:r>
            <a:endParaRPr kumimoji="1" lang="en-US" altLang="ko-KR" dirty="0"/>
          </a:p>
        </p:txBody>
      </p:sp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1871507-863C-4503-FE04-F9D5EF3F7C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3B6DA09A-0151-8C58-012B-734D4D324D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95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의명_두 줄 입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9FA5570-48E3-2142-ABE7-FA051E5C9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3025" y="3271068"/>
            <a:ext cx="9505950" cy="844810"/>
          </a:xfrm>
          <a:prstGeom prst="rect">
            <a:avLst/>
          </a:prstGeom>
        </p:spPr>
        <p:txBody>
          <a:bodyPr wrap="square" lIns="0" tIns="0" rIns="0" bIns="288000" anchor="b" anchorCtr="0">
            <a:spAutoFit/>
          </a:bodyPr>
          <a:lstStyle>
            <a:lvl1pPr marL="0" indent="0">
              <a:buNone/>
              <a:defRPr sz="3600" b="1" i="0"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강의명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 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(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두 줄 입력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)</a:t>
            </a:r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4D41BF0F-8A15-5847-8F32-42179380AB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5" y="4115878"/>
            <a:ext cx="950595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0" i="0"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+mn-cs"/>
              </a:rPr>
              <a:t>강사명</a:t>
            </a:r>
          </a:p>
        </p:txBody>
      </p:sp>
    </p:spTree>
    <p:extLst>
      <p:ext uri="{BB962C8B-B14F-4D97-AF65-F5344CB8AC3E}">
        <p14:creationId xmlns:p14="http://schemas.microsoft.com/office/powerpoint/2010/main" val="75507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명_한 줄 입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6CB18B5-34B9-004A-8998-8E830A33D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675" y="3048142"/>
            <a:ext cx="9512300" cy="699404"/>
          </a:xfrm>
          <a:prstGeom prst="rect">
            <a:avLst/>
          </a:prstGeom>
        </p:spPr>
        <p:txBody>
          <a:bodyPr lIns="0" tIns="144000" rIns="0" bIns="0">
            <a:spAutoFit/>
          </a:bodyPr>
          <a:lstStyle>
            <a:lvl1pPr marL="0" indent="0">
              <a:buNone/>
              <a:defRPr sz="3600" b="1" i="0">
                <a:solidFill>
                  <a:schemeClr val="bg2">
                    <a:lumMod val="1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SECTION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명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 (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한 줄 입력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)</a:t>
            </a:r>
            <a:endParaRPr kumimoji="1" lang="ko-Kore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1A66BF0-CFDB-6C4A-B293-18338A2FFF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3025" y="2740365"/>
            <a:ext cx="95123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0" i="0">
                <a:solidFill>
                  <a:schemeClr val="bg2">
                    <a:lumMod val="1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+mn-cs"/>
              </a:rPr>
              <a:t>강의명</a:t>
            </a:r>
          </a:p>
        </p:txBody>
      </p:sp>
    </p:spTree>
    <p:extLst>
      <p:ext uri="{BB962C8B-B14F-4D97-AF65-F5344CB8AC3E}">
        <p14:creationId xmlns:p14="http://schemas.microsoft.com/office/powerpoint/2010/main" val="92216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명_두 줄 입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6CB18B5-34B9-004A-8998-8E830A33D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3025" y="2782673"/>
            <a:ext cx="9512300" cy="699404"/>
          </a:xfrm>
          <a:prstGeom prst="rect">
            <a:avLst/>
          </a:prstGeom>
        </p:spPr>
        <p:txBody>
          <a:bodyPr lIns="0" tIns="144000" rIns="0" bIns="0">
            <a:spAutoFit/>
          </a:bodyPr>
          <a:lstStyle>
            <a:lvl1pPr marL="0" indent="0">
              <a:buNone/>
              <a:defRPr sz="3600" b="1" i="0">
                <a:solidFill>
                  <a:schemeClr val="bg2">
                    <a:lumMod val="10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SECTION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명 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(</a:t>
            </a: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두 줄 입력</a:t>
            </a:r>
            <a:r>
              <a:rPr kumimoji="1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)</a:t>
            </a:r>
            <a:endParaRPr kumimoji="1" lang="ko-Kore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+mn-cs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1A66BF0-CFDB-6C4A-B293-18338A2FFF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9375" y="2474896"/>
            <a:ext cx="95123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0" i="0">
                <a:solidFill>
                  <a:schemeClr val="bg2">
                    <a:lumMod val="10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+mn-cs"/>
              </a:rPr>
              <a:t>강의명</a:t>
            </a:r>
          </a:p>
        </p:txBody>
      </p:sp>
    </p:spTree>
    <p:extLst>
      <p:ext uri="{BB962C8B-B14F-4D97-AF65-F5344CB8AC3E}">
        <p14:creationId xmlns:p14="http://schemas.microsoft.com/office/powerpoint/2010/main" val="84655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레슨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3F5F21-2B28-AE43-9DA2-A7B0FC6B0A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3025" y="3152001"/>
            <a:ext cx="9505950" cy="5539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buNone/>
              <a:defRPr sz="3600" b="1" i="0">
                <a:solidFill>
                  <a:srgbClr val="00BBFF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+mn-cs"/>
              </a:rPr>
              <a:t>레슨 명</a:t>
            </a:r>
            <a:endParaRPr kumimoji="1" lang="ko-Kore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DDAFE-F754-ED4C-B038-38E623E81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6" y="370756"/>
            <a:ext cx="367188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 i="0"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+mn-cs"/>
              </a:rPr>
              <a:t>강의명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2EE320A-D5D4-304E-92E5-242A401C37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0851" y="370756"/>
            <a:ext cx="755967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400" b="0" i="0"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+mn-cs"/>
              </a:rPr>
              <a:t>SECTION </a:t>
            </a:r>
            <a:r>
              <a:rPr kumimoji="1" lang="ko-Kore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+mn-cs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338220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5E8E4F-043A-FC47-BE56-283CD16E559D}"/>
              </a:ext>
            </a:extLst>
          </p:cNvPr>
          <p:cNvSpPr txBox="1"/>
          <p:nvPr userDrawn="1"/>
        </p:nvSpPr>
        <p:spPr>
          <a:xfrm>
            <a:off x="371475" y="368300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1100" b="0" i="0" dirty="0" err="1">
                <a:ln w="5080">
                  <a:noFill/>
                </a:ln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50" charset="-127"/>
              </a:rPr>
              <a:t>강사소개</a:t>
            </a:r>
            <a:endParaRPr lang="ko-KR" altLang="en-US" sz="1100" b="0" i="0" dirty="0">
              <a:ln w="5080">
                <a:noFill/>
              </a:ln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50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sz="2800" b="1" i="0" baseline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 err="1"/>
              <a:t>강사명</a:t>
            </a:r>
            <a:endParaRPr kumimoji="1" lang="ko-Kore-KR" altLang="en-US" dirty="0"/>
          </a:p>
        </p:txBody>
      </p:sp>
      <p:sp>
        <p:nvSpPr>
          <p:cNvPr id="8" name="그림 개체 틀 11">
            <a:extLst>
              <a:ext uri="{FF2B5EF4-FFF2-40B4-BE49-F238E27FC236}">
                <a16:creationId xmlns:a16="http://schemas.microsoft.com/office/drawing/2014/main" id="{FE4EFD4D-95B9-154F-98C1-41A61DBF7D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1475" y="1458168"/>
            <a:ext cx="3671887" cy="4862255"/>
          </a:xfrm>
          <a:prstGeom prst="rect">
            <a:avLst/>
          </a:prstGeom>
        </p:spPr>
        <p:txBody>
          <a:bodyPr lIns="180000" tIns="180000" rIns="180000" bIns="180000"/>
          <a:lstStyle>
            <a:lvl1pPr marL="0" indent="0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ore-KR" altLang="en-US" dirty="0"/>
              <a:t>강사</a:t>
            </a:r>
            <a:r>
              <a:rPr kumimoji="1" lang="ko-KR" altLang="en-US" dirty="0"/>
              <a:t> 이미지</a:t>
            </a:r>
            <a:endParaRPr kumimoji="1" lang="en-US" altLang="ko-KR" dirty="0"/>
          </a:p>
          <a:p>
            <a:r>
              <a:rPr kumimoji="1" lang="en-US" altLang="ko-KR" dirty="0"/>
              <a:t>13.51</a:t>
            </a:r>
            <a:r>
              <a:rPr kumimoji="1" lang="ko-KR" altLang="en-US" dirty="0"/>
              <a:t> </a:t>
            </a:r>
            <a:r>
              <a:rPr kumimoji="1" lang="en-US" altLang="ko-KR" dirty="0"/>
              <a:t>X 10.2 cm</a:t>
            </a:r>
            <a:endParaRPr kumimoji="1" lang="ko-Kore-KR" altLang="en-US" dirty="0"/>
          </a:p>
        </p:txBody>
      </p:sp>
      <p:sp>
        <p:nvSpPr>
          <p:cNvPr id="9" name="텍스트 개체 틀 17">
            <a:extLst>
              <a:ext uri="{FF2B5EF4-FFF2-40B4-BE49-F238E27FC236}">
                <a16:creationId xmlns:a16="http://schemas.microsoft.com/office/drawing/2014/main" id="{160A5561-C96B-AE40-A00B-B26C600F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9262" y="1458168"/>
            <a:ext cx="7561263" cy="48622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="0" i="0"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  <a:lvl2pPr>
              <a:defRPr sz="1600">
                <a:solidFill>
                  <a:schemeClr val="bg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2pPr>
          </a:lstStyle>
          <a:p>
            <a:pPr lvl="0"/>
            <a:r>
              <a:rPr kumimoji="1" lang="ko-KR" altLang="en-US" dirty="0"/>
              <a:t>이력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상세</a:t>
            </a:r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6452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섹션명만 입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5E8E4F-043A-FC47-BE56-283CD16E559D}"/>
              </a:ext>
            </a:extLst>
          </p:cNvPr>
          <p:cNvSpPr txBox="1"/>
          <p:nvPr userDrawn="1"/>
        </p:nvSpPr>
        <p:spPr>
          <a:xfrm>
            <a:off x="371475" y="368300"/>
            <a:ext cx="2436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1100" b="0" i="0" dirty="0">
                <a:ln w="5080">
                  <a:noFill/>
                </a:ln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50" charset="-127"/>
              </a:rPr>
              <a:t>목차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sz="2800" b="1" i="0" baseline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 err="1"/>
              <a:t>강의명</a:t>
            </a:r>
            <a:endParaRPr kumimoji="1" lang="ko-Kore-KR" altLang="en-US" dirty="0"/>
          </a:p>
        </p:txBody>
      </p:sp>
      <p:sp>
        <p:nvSpPr>
          <p:cNvPr id="9" name="텍스트 개체 틀 17">
            <a:extLst>
              <a:ext uri="{FF2B5EF4-FFF2-40B4-BE49-F238E27FC236}">
                <a16:creationId xmlns:a16="http://schemas.microsoft.com/office/drawing/2014/main" id="{160A5561-C96B-AE40-A00B-B26C600F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458168"/>
            <a:ext cx="11449050" cy="4862255"/>
          </a:xfrm>
          <a:prstGeom prst="rect">
            <a:avLst/>
          </a:prstGeom>
        </p:spPr>
        <p:txBody>
          <a:bodyPr wrap="square" lIns="0" tIns="0" rIns="0" bIns="0" numCol="2">
            <a:noAutofit/>
          </a:bodyPr>
          <a:lstStyle>
            <a:lvl1pPr marL="342900" indent="-342900">
              <a:buFont typeface="Arial" panose="020B0604020202020204" pitchFamily="34" charset="0"/>
              <a:buAutoNum type="arabicPeriod"/>
              <a:defRPr sz="1600" b="0" i="0">
                <a:solidFill>
                  <a:schemeClr val="bg2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</a:t>
            </a:r>
            <a:endParaRPr kumimoji="1" lang="en-US" altLang="ko-KR" dirty="0"/>
          </a:p>
          <a:p>
            <a:pPr lvl="0"/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7568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상세 입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5E8E4F-043A-FC47-BE56-283CD16E559D}"/>
              </a:ext>
            </a:extLst>
          </p:cNvPr>
          <p:cNvSpPr txBox="1"/>
          <p:nvPr userDrawn="1"/>
        </p:nvSpPr>
        <p:spPr>
          <a:xfrm>
            <a:off x="371475" y="368300"/>
            <a:ext cx="2436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1100" b="0" i="0" dirty="0">
                <a:ln w="5080">
                  <a:noFill/>
                </a:ln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50" charset="-127"/>
              </a:rPr>
              <a:t>목차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sz="2800" b="1" i="0" baseline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 err="1"/>
              <a:t>강의명</a:t>
            </a:r>
            <a:endParaRPr kumimoji="1" lang="ko-Kore-KR" altLang="en-US" dirty="0"/>
          </a:p>
        </p:txBody>
      </p:sp>
      <p:sp>
        <p:nvSpPr>
          <p:cNvPr id="9" name="텍스트 개체 틀 17">
            <a:extLst>
              <a:ext uri="{FF2B5EF4-FFF2-40B4-BE49-F238E27FC236}">
                <a16:creationId xmlns:a16="http://schemas.microsoft.com/office/drawing/2014/main" id="{160A5561-C96B-AE40-A00B-B26C600F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458168"/>
            <a:ext cx="11449050" cy="4862255"/>
          </a:xfrm>
          <a:prstGeom prst="rect">
            <a:avLst/>
          </a:prstGeom>
        </p:spPr>
        <p:txBody>
          <a:bodyPr wrap="square" lIns="0" tIns="0" rIns="0" bIns="0" numCol="2" spcCol="36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  <a:lvl2pPr marL="457200" indent="0">
              <a:buNone/>
              <a:defRPr/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1" lang="ko-KR" altLang="en-US" dirty="0"/>
              <a:t>내용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1)</a:t>
            </a:r>
            <a:r>
              <a:rPr kumimoji="1" lang="ko-KR" altLang="en-US" dirty="0"/>
              <a:t> 입력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2)</a:t>
            </a:r>
            <a:r>
              <a:rPr kumimoji="1" lang="ko-KR" altLang="en-US" dirty="0"/>
              <a:t> 입력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endParaRPr kumimoji="1" lang="en-US" altLang="ko-KR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1" lang="en-US" altLang="ko-KR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1" lang="ko-KR" altLang="en-US" dirty="0"/>
              <a:t>내용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1)</a:t>
            </a:r>
            <a:r>
              <a:rPr kumimoji="1" lang="ko-KR" altLang="en-US" dirty="0"/>
              <a:t> 입력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2)</a:t>
            </a:r>
            <a:r>
              <a:rPr kumimoji="1" lang="ko-KR" altLang="en-US" dirty="0"/>
              <a:t> 입력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endParaRPr kumimoji="1" lang="en-US" altLang="ko-KR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1" lang="en-US" altLang="ko-KR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1" lang="ko-KR" altLang="en-US" dirty="0"/>
              <a:t>내용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1)</a:t>
            </a:r>
            <a:r>
              <a:rPr kumimoji="1" lang="ko-KR" altLang="en-US" dirty="0"/>
              <a:t> 입력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2)</a:t>
            </a:r>
            <a:r>
              <a:rPr kumimoji="1" lang="ko-KR" altLang="en-US" dirty="0"/>
              <a:t> 입력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내용 입력</a:t>
            </a:r>
            <a:endParaRPr kumimoji="1" lang="en-US" altLang="ko-KR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1" lang="en-US" altLang="ko-KR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1" lang="en-US" altLang="ko-KR" dirty="0"/>
          </a:p>
          <a:p>
            <a:pPr lvl="0"/>
            <a:endParaRPr kumimoji="1" lang="en-US" altLang="ko-KR" dirty="0"/>
          </a:p>
          <a:p>
            <a:pPr lvl="0"/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980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단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F567C2C-E8FD-074C-9A88-0B27279F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537577"/>
            <a:ext cx="11449050" cy="751314"/>
          </a:xfrm>
          <a:prstGeom prst="rect">
            <a:avLst/>
          </a:prstGeom>
        </p:spPr>
        <p:txBody>
          <a:bodyPr wrap="square" lIns="0" tIns="180000" rIns="0" bIns="180000">
            <a:spAutoFit/>
          </a:bodyPr>
          <a:lstStyle>
            <a:lvl1pPr>
              <a:defRPr sz="2800" b="1" i="0" baseline="0"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r>
              <a:rPr kumimoji="1" lang="ko-KR" altLang="en-US" dirty="0" err="1"/>
              <a:t>파트별</a:t>
            </a:r>
            <a:r>
              <a:rPr kumimoji="1" lang="ko-KR" altLang="en-US" dirty="0"/>
              <a:t> 소제목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9DEADE-5478-8B45-A38A-E84DFA9F5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0BB12E-C38C-6847-8FAD-0BF6E2C41B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368300"/>
            <a:ext cx="93345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 번호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AE3CF98F-961E-3047-ABC0-CF5703FF37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368300"/>
            <a:ext cx="10477500" cy="169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100" b="0" i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 w="5080"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레슨명</a:t>
            </a:r>
            <a:endParaRPr kumimoji="0" lang="ko-KR" altLang="en-US" sz="1100" b="0" i="0" u="none" strike="noStrike" kern="1200" cap="none" spc="0" normalizeH="0" baseline="0" noProof="0" dirty="0">
              <a:ln w="5080"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텍스트 개체 틀 17">
            <a:extLst>
              <a:ext uri="{FF2B5EF4-FFF2-40B4-BE49-F238E27FC236}">
                <a16:creationId xmlns:a16="http://schemas.microsoft.com/office/drawing/2014/main" id="{D7C2A2EB-BED1-0B4D-9D87-110C206D51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458168"/>
            <a:ext cx="11449050" cy="48622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 입력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063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470B4-9F94-4342-A82F-FD10569135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C5AA-B0B5-FF4C-833B-2E01C84DA731}"/>
              </a:ext>
            </a:extLst>
          </p:cNvPr>
          <p:cNvSpPr txBox="1"/>
          <p:nvPr userDrawn="1"/>
        </p:nvSpPr>
        <p:spPr>
          <a:xfrm>
            <a:off x="371475" y="6119919"/>
            <a:ext cx="8142606" cy="3697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050" dirty="0" err="1">
                <a:ln w="5080">
                  <a:noFill/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learningspoons.com</a:t>
            </a:r>
            <a:r>
              <a:rPr lang="en-US" altLang="ko-KR" sz="1050" dirty="0">
                <a:ln w="5080">
                  <a:noFill/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I  </a:t>
            </a:r>
            <a:r>
              <a:rPr lang="en-US" altLang="ko-KR" sz="1050" dirty="0" err="1">
                <a:ln w="5080">
                  <a:noFill/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help@learningspoons.com</a:t>
            </a:r>
            <a:endParaRPr lang="en-US" altLang="ko-KR" sz="1050" dirty="0">
              <a:ln w="5080">
                <a:noFill/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050" dirty="0">
                <a:ln w="5080">
                  <a:noFill/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Copyright </a:t>
            </a:r>
            <a:r>
              <a:rPr lang="ko-KR" altLang="en-US" sz="1050" dirty="0">
                <a:ln w="5080">
                  <a:noFill/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ⓒ </a:t>
            </a:r>
            <a:r>
              <a:rPr lang="en-US" altLang="ko-KR" sz="1050" dirty="0">
                <a:ln w="5080">
                  <a:noFill/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LEARNING SPOONS Corp. All Rights Reserved.</a:t>
            </a:r>
            <a:r>
              <a:rPr lang="ko-KR" altLang="en-US" sz="1050" dirty="0">
                <a:ln w="5080">
                  <a:noFill/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무단전재 및 배포금지</a:t>
            </a:r>
          </a:p>
        </p:txBody>
      </p:sp>
    </p:spTree>
    <p:extLst>
      <p:ext uri="{BB962C8B-B14F-4D97-AF65-F5344CB8AC3E}">
        <p14:creationId xmlns:p14="http://schemas.microsoft.com/office/powerpoint/2010/main" val="163706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234" userDrawn="1">
          <p15:clr>
            <a:srgbClr val="A4A3A4"/>
          </p15:clr>
        </p15:guide>
        <p15:guide id="6" pos="7446" userDrawn="1">
          <p15:clr>
            <a:srgbClr val="A4A3A4"/>
          </p15:clr>
        </p15:guide>
        <p15:guide id="7" pos="3908" userDrawn="1">
          <p15:clr>
            <a:srgbClr val="5ACBF0"/>
          </p15:clr>
        </p15:guide>
        <p15:guide id="8" pos="3772" userDrawn="1">
          <p15:clr>
            <a:srgbClr val="5ACBF0"/>
          </p15:clr>
        </p15:guide>
        <p15:guide id="9" pos="3296" userDrawn="1">
          <p15:clr>
            <a:srgbClr val="5ACBF0"/>
          </p15:clr>
        </p15:guide>
        <p15:guide id="10" pos="4384" userDrawn="1">
          <p15:clr>
            <a:srgbClr val="5ACBF0"/>
          </p15:clr>
        </p15:guide>
        <p15:guide id="11" pos="3160" userDrawn="1">
          <p15:clr>
            <a:srgbClr val="5ACBF0"/>
          </p15:clr>
        </p15:guide>
        <p15:guide id="12" pos="4520" userDrawn="1">
          <p15:clr>
            <a:srgbClr val="5ACBF0"/>
          </p15:clr>
        </p15:guide>
        <p15:guide id="13" pos="2683" userDrawn="1">
          <p15:clr>
            <a:srgbClr val="5ACBF0"/>
          </p15:clr>
        </p15:guide>
        <p15:guide id="14" pos="2547" userDrawn="1">
          <p15:clr>
            <a:srgbClr val="5ACBF0"/>
          </p15:clr>
        </p15:guide>
        <p15:guide id="15" pos="4997" userDrawn="1">
          <p15:clr>
            <a:srgbClr val="5ACBF0"/>
          </p15:clr>
        </p15:guide>
        <p15:guide id="16" pos="5133" userDrawn="1">
          <p15:clr>
            <a:srgbClr val="5ACBF0"/>
          </p15:clr>
        </p15:guide>
        <p15:guide id="17" pos="2071" userDrawn="1">
          <p15:clr>
            <a:srgbClr val="5ACBF0"/>
          </p15:clr>
        </p15:guide>
        <p15:guide id="18" pos="1935" userDrawn="1">
          <p15:clr>
            <a:srgbClr val="5ACBF0"/>
          </p15:clr>
        </p15:guide>
        <p15:guide id="19" pos="5609" userDrawn="1">
          <p15:clr>
            <a:srgbClr val="5ACBF0"/>
          </p15:clr>
        </p15:guide>
        <p15:guide id="20" pos="5745" userDrawn="1">
          <p15:clr>
            <a:srgbClr val="5ACBF0"/>
          </p15:clr>
        </p15:guide>
        <p15:guide id="21" pos="6221" userDrawn="1">
          <p15:clr>
            <a:srgbClr val="5ACBF0"/>
          </p15:clr>
        </p15:guide>
        <p15:guide id="22" pos="6357" userDrawn="1">
          <p15:clr>
            <a:srgbClr val="5ACBF0"/>
          </p15:clr>
        </p15:guide>
        <p15:guide id="23" pos="1459" userDrawn="1">
          <p15:clr>
            <a:srgbClr val="5ACBF0"/>
          </p15:clr>
        </p15:guide>
        <p15:guide id="24" pos="1323" userDrawn="1">
          <p15:clr>
            <a:srgbClr val="5ACBF0"/>
          </p15:clr>
        </p15:guide>
        <p15:guide id="25" pos="846" userDrawn="1">
          <p15:clr>
            <a:srgbClr val="5ACBF0"/>
          </p15:clr>
        </p15:guide>
        <p15:guide id="26" pos="710" userDrawn="1">
          <p15:clr>
            <a:srgbClr val="5ACBF0"/>
          </p15:clr>
        </p15:guide>
        <p15:guide id="27" pos="6834" userDrawn="1">
          <p15:clr>
            <a:srgbClr val="5ACBF0"/>
          </p15:clr>
        </p15:guide>
        <p15:guide id="28" pos="697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A27787-9D0F-6230-9438-C002AF80FD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0CC5AA-B0B5-FF4C-833B-2E01C84DA731}"/>
              </a:ext>
            </a:extLst>
          </p:cNvPr>
          <p:cNvSpPr txBox="1"/>
          <p:nvPr userDrawn="1"/>
        </p:nvSpPr>
        <p:spPr>
          <a:xfrm>
            <a:off x="371475" y="6119919"/>
            <a:ext cx="8142606" cy="3697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050" dirty="0" err="1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learningspoons.com</a:t>
            </a:r>
            <a:r>
              <a:rPr lang="en-US" altLang="ko-KR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I  </a:t>
            </a:r>
            <a:r>
              <a:rPr lang="en-US" altLang="ko-KR" sz="1050" dirty="0" err="1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help@learningspoons.com</a:t>
            </a:r>
            <a:endParaRPr lang="en-US" altLang="ko-KR" sz="1050" dirty="0">
              <a:ln w="5080">
                <a:noFill/>
              </a:ln>
              <a:solidFill>
                <a:schemeClr val="bg1">
                  <a:lumMod val="8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Copyright </a:t>
            </a:r>
            <a:r>
              <a:rPr lang="ko-KR" altLang="en-US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ⓒ </a:t>
            </a:r>
            <a:r>
              <a:rPr lang="en-US" altLang="ko-KR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LEARNING SPOONS Corp. All Rights Reserved.</a:t>
            </a:r>
            <a:r>
              <a:rPr lang="ko-KR" altLang="en-US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무단전재 및 배포금지</a:t>
            </a:r>
          </a:p>
        </p:txBody>
      </p:sp>
    </p:spTree>
    <p:extLst>
      <p:ext uri="{BB962C8B-B14F-4D97-AF65-F5344CB8AC3E}">
        <p14:creationId xmlns:p14="http://schemas.microsoft.com/office/powerpoint/2010/main" val="350117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234" userDrawn="1">
          <p15:clr>
            <a:srgbClr val="A4A3A4"/>
          </p15:clr>
        </p15:guide>
        <p15:guide id="6" pos="7446" userDrawn="1">
          <p15:clr>
            <a:srgbClr val="A4A3A4"/>
          </p15:clr>
        </p15:guide>
        <p15:guide id="7" pos="3908" userDrawn="1">
          <p15:clr>
            <a:srgbClr val="5ACBF0"/>
          </p15:clr>
        </p15:guide>
        <p15:guide id="8" pos="3772" userDrawn="1">
          <p15:clr>
            <a:srgbClr val="5ACBF0"/>
          </p15:clr>
        </p15:guide>
        <p15:guide id="9" pos="3296" userDrawn="1">
          <p15:clr>
            <a:srgbClr val="5ACBF0"/>
          </p15:clr>
        </p15:guide>
        <p15:guide id="10" pos="4384" userDrawn="1">
          <p15:clr>
            <a:srgbClr val="5ACBF0"/>
          </p15:clr>
        </p15:guide>
        <p15:guide id="11" pos="3160" userDrawn="1">
          <p15:clr>
            <a:srgbClr val="5ACBF0"/>
          </p15:clr>
        </p15:guide>
        <p15:guide id="12" pos="4520" userDrawn="1">
          <p15:clr>
            <a:srgbClr val="5ACBF0"/>
          </p15:clr>
        </p15:guide>
        <p15:guide id="13" pos="2683" userDrawn="1">
          <p15:clr>
            <a:srgbClr val="5ACBF0"/>
          </p15:clr>
        </p15:guide>
        <p15:guide id="14" pos="2547" userDrawn="1">
          <p15:clr>
            <a:srgbClr val="5ACBF0"/>
          </p15:clr>
        </p15:guide>
        <p15:guide id="15" pos="4997" userDrawn="1">
          <p15:clr>
            <a:srgbClr val="5ACBF0"/>
          </p15:clr>
        </p15:guide>
        <p15:guide id="16" pos="5133" userDrawn="1">
          <p15:clr>
            <a:srgbClr val="5ACBF0"/>
          </p15:clr>
        </p15:guide>
        <p15:guide id="17" pos="2071" userDrawn="1">
          <p15:clr>
            <a:srgbClr val="5ACBF0"/>
          </p15:clr>
        </p15:guide>
        <p15:guide id="18" pos="1935" userDrawn="1">
          <p15:clr>
            <a:srgbClr val="5ACBF0"/>
          </p15:clr>
        </p15:guide>
        <p15:guide id="19" pos="5609" userDrawn="1">
          <p15:clr>
            <a:srgbClr val="5ACBF0"/>
          </p15:clr>
        </p15:guide>
        <p15:guide id="20" pos="5745" userDrawn="1">
          <p15:clr>
            <a:srgbClr val="5ACBF0"/>
          </p15:clr>
        </p15:guide>
        <p15:guide id="21" pos="6221" userDrawn="1">
          <p15:clr>
            <a:srgbClr val="5ACBF0"/>
          </p15:clr>
        </p15:guide>
        <p15:guide id="22" pos="6357" userDrawn="1">
          <p15:clr>
            <a:srgbClr val="5ACBF0"/>
          </p15:clr>
        </p15:guide>
        <p15:guide id="23" pos="1459" userDrawn="1">
          <p15:clr>
            <a:srgbClr val="5ACBF0"/>
          </p15:clr>
        </p15:guide>
        <p15:guide id="24" pos="1323" userDrawn="1">
          <p15:clr>
            <a:srgbClr val="5ACBF0"/>
          </p15:clr>
        </p15:guide>
        <p15:guide id="25" pos="846" userDrawn="1">
          <p15:clr>
            <a:srgbClr val="5ACBF0"/>
          </p15:clr>
        </p15:guide>
        <p15:guide id="26" pos="710" userDrawn="1">
          <p15:clr>
            <a:srgbClr val="5ACBF0"/>
          </p15:clr>
        </p15:guide>
        <p15:guide id="27" pos="6834" userDrawn="1">
          <p15:clr>
            <a:srgbClr val="5ACBF0"/>
          </p15:clr>
        </p15:guide>
        <p15:guide id="28" pos="6970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0CC5AA-B0B5-FF4C-833B-2E01C84DA731}"/>
              </a:ext>
            </a:extLst>
          </p:cNvPr>
          <p:cNvSpPr txBox="1"/>
          <p:nvPr userDrawn="1"/>
        </p:nvSpPr>
        <p:spPr>
          <a:xfrm>
            <a:off x="371475" y="6119919"/>
            <a:ext cx="8142606" cy="3697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1050" dirty="0" err="1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learningspoons.com</a:t>
            </a:r>
            <a:r>
              <a:rPr lang="en-US" altLang="ko-KR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I  </a:t>
            </a:r>
            <a:r>
              <a:rPr lang="en-US" altLang="ko-KR" sz="1050" dirty="0" err="1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help@learningspoons.com</a:t>
            </a:r>
            <a:endParaRPr lang="en-US" altLang="ko-KR" sz="1050" dirty="0">
              <a:ln w="5080">
                <a:noFill/>
              </a:ln>
              <a:solidFill>
                <a:schemeClr val="bg1">
                  <a:lumMod val="8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Copyright </a:t>
            </a:r>
            <a:r>
              <a:rPr lang="ko-KR" altLang="en-US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ⓒ </a:t>
            </a:r>
            <a:r>
              <a:rPr lang="en-US" altLang="ko-KR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LEARNING SPOONS Corp. All Rights Reserved.</a:t>
            </a:r>
            <a:r>
              <a:rPr lang="ko-KR" altLang="en-US" sz="1050" dirty="0">
                <a:ln w="5080">
                  <a:noFill/>
                </a:ln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무단전재 및 배포금지</a:t>
            </a:r>
          </a:p>
        </p:txBody>
      </p:sp>
    </p:spTree>
    <p:extLst>
      <p:ext uri="{BB962C8B-B14F-4D97-AF65-F5344CB8AC3E}">
        <p14:creationId xmlns:p14="http://schemas.microsoft.com/office/powerpoint/2010/main" val="302672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232">
          <p15:clr>
            <a:srgbClr val="A4A3A4"/>
          </p15:clr>
        </p15:guide>
        <p15:guide id="4" orient="horz" pos="4088">
          <p15:clr>
            <a:srgbClr val="A4A3A4"/>
          </p15:clr>
        </p15:guide>
        <p15:guide id="5" pos="234">
          <p15:clr>
            <a:srgbClr val="A4A3A4"/>
          </p15:clr>
        </p15:guide>
        <p15:guide id="6" pos="7446">
          <p15:clr>
            <a:srgbClr val="A4A3A4"/>
          </p15:clr>
        </p15:guide>
        <p15:guide id="7" pos="3908">
          <p15:clr>
            <a:srgbClr val="5ACBF0"/>
          </p15:clr>
        </p15:guide>
        <p15:guide id="8" pos="3772">
          <p15:clr>
            <a:srgbClr val="5ACBF0"/>
          </p15:clr>
        </p15:guide>
        <p15:guide id="9" pos="3296">
          <p15:clr>
            <a:srgbClr val="5ACBF0"/>
          </p15:clr>
        </p15:guide>
        <p15:guide id="10" pos="4384">
          <p15:clr>
            <a:srgbClr val="5ACBF0"/>
          </p15:clr>
        </p15:guide>
        <p15:guide id="11" pos="3160">
          <p15:clr>
            <a:srgbClr val="5ACBF0"/>
          </p15:clr>
        </p15:guide>
        <p15:guide id="12" pos="4520">
          <p15:clr>
            <a:srgbClr val="5ACBF0"/>
          </p15:clr>
        </p15:guide>
        <p15:guide id="13" pos="2683">
          <p15:clr>
            <a:srgbClr val="5ACBF0"/>
          </p15:clr>
        </p15:guide>
        <p15:guide id="14" pos="2547">
          <p15:clr>
            <a:srgbClr val="5ACBF0"/>
          </p15:clr>
        </p15:guide>
        <p15:guide id="15" pos="4997">
          <p15:clr>
            <a:srgbClr val="5ACBF0"/>
          </p15:clr>
        </p15:guide>
        <p15:guide id="16" pos="5133">
          <p15:clr>
            <a:srgbClr val="5ACBF0"/>
          </p15:clr>
        </p15:guide>
        <p15:guide id="17" pos="2071">
          <p15:clr>
            <a:srgbClr val="5ACBF0"/>
          </p15:clr>
        </p15:guide>
        <p15:guide id="18" pos="1935">
          <p15:clr>
            <a:srgbClr val="5ACBF0"/>
          </p15:clr>
        </p15:guide>
        <p15:guide id="19" pos="5609">
          <p15:clr>
            <a:srgbClr val="5ACBF0"/>
          </p15:clr>
        </p15:guide>
        <p15:guide id="20" pos="5745">
          <p15:clr>
            <a:srgbClr val="5ACBF0"/>
          </p15:clr>
        </p15:guide>
        <p15:guide id="21" pos="6221">
          <p15:clr>
            <a:srgbClr val="5ACBF0"/>
          </p15:clr>
        </p15:guide>
        <p15:guide id="22" pos="6357">
          <p15:clr>
            <a:srgbClr val="5ACBF0"/>
          </p15:clr>
        </p15:guide>
        <p15:guide id="23" pos="1459">
          <p15:clr>
            <a:srgbClr val="5ACBF0"/>
          </p15:clr>
        </p15:guide>
        <p15:guide id="24" pos="1323">
          <p15:clr>
            <a:srgbClr val="5ACBF0"/>
          </p15:clr>
        </p15:guide>
        <p15:guide id="25" pos="846">
          <p15:clr>
            <a:srgbClr val="5ACBF0"/>
          </p15:clr>
        </p15:guide>
        <p15:guide id="26" pos="710">
          <p15:clr>
            <a:srgbClr val="5ACBF0"/>
          </p15:clr>
        </p15:guide>
        <p15:guide id="27" pos="6834">
          <p15:clr>
            <a:srgbClr val="5ACBF0"/>
          </p15:clr>
        </p15:guide>
        <p15:guide id="28" pos="6970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E5750F4-F0E0-964B-9390-93565BE1C0E2}"/>
              </a:ext>
            </a:extLst>
          </p:cNvPr>
          <p:cNvSpPr/>
          <p:nvPr userDrawn="1"/>
        </p:nvSpPr>
        <p:spPr>
          <a:xfrm>
            <a:off x="0" y="1288891"/>
            <a:ext cx="12192000" cy="5569109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222549-9B6D-AE4D-BB3C-20284003E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25" y="6489700"/>
            <a:ext cx="2743200" cy="190240"/>
          </a:xfrm>
          <a:prstGeom prst="rect">
            <a:avLst/>
          </a:prstGeom>
        </p:spPr>
        <p:txBody>
          <a:bodyPr vert="horz" lIns="0" tIns="36000" rIns="0" bIns="0" rtlCol="0" anchor="ctr">
            <a:spAutoFit/>
          </a:bodyPr>
          <a:lstStyle>
            <a:lvl1pPr algn="r">
              <a:defRPr sz="1000" b="0" i="0">
                <a:solidFill>
                  <a:schemeClr val="bg2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5803F-9612-6A4E-B070-E5531DDE395F}"/>
              </a:ext>
            </a:extLst>
          </p:cNvPr>
          <p:cNvSpPr txBox="1"/>
          <p:nvPr userDrawn="1"/>
        </p:nvSpPr>
        <p:spPr>
          <a:xfrm>
            <a:off x="371475" y="6489930"/>
            <a:ext cx="1276311" cy="205565"/>
          </a:xfrm>
          <a:prstGeom prst="rect">
            <a:avLst/>
          </a:prstGeom>
        </p:spPr>
        <p:txBody>
          <a:bodyPr vert="horz" lIns="0" tIns="36000" rIns="0" bIns="0" rtlCol="0" anchor="ctr">
            <a:spAutoFit/>
          </a:bodyPr>
          <a:lstStyle>
            <a:defPPr>
              <a:defRPr lang="ko-Kore-KR"/>
            </a:defPPr>
            <a:lvl1pPr marR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ln w="5080">
                  <a:noFill/>
                </a:ln>
                <a:solidFill>
                  <a:srgbClr val="E7E6E6">
                    <a:lumMod val="7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sz="1000" b="0" i="0" noProof="0" dirty="0">
                <a:latin typeface="Pretendard" panose="02000503000000020004" pitchFamily="2" charset="-127"/>
                <a:ea typeface="Pretendard" panose="02000503000000020004" pitchFamily="2" charset="-127"/>
              </a:rPr>
              <a:t>무단전재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260849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234" userDrawn="1">
          <p15:clr>
            <a:srgbClr val="A4A3A4"/>
          </p15:clr>
        </p15:guide>
        <p15:guide id="6" pos="7446" userDrawn="1">
          <p15:clr>
            <a:srgbClr val="A4A3A4"/>
          </p15:clr>
        </p15:guide>
        <p15:guide id="7" pos="3908" userDrawn="1">
          <p15:clr>
            <a:srgbClr val="5ACBF0"/>
          </p15:clr>
        </p15:guide>
        <p15:guide id="8" pos="3772" userDrawn="1">
          <p15:clr>
            <a:srgbClr val="5ACBF0"/>
          </p15:clr>
        </p15:guide>
        <p15:guide id="9" pos="3296" userDrawn="1">
          <p15:clr>
            <a:srgbClr val="5ACBF0"/>
          </p15:clr>
        </p15:guide>
        <p15:guide id="10" pos="4384" userDrawn="1">
          <p15:clr>
            <a:srgbClr val="5ACBF0"/>
          </p15:clr>
        </p15:guide>
        <p15:guide id="11" pos="3160" userDrawn="1">
          <p15:clr>
            <a:srgbClr val="5ACBF0"/>
          </p15:clr>
        </p15:guide>
        <p15:guide id="12" pos="4520" userDrawn="1">
          <p15:clr>
            <a:srgbClr val="5ACBF0"/>
          </p15:clr>
        </p15:guide>
        <p15:guide id="13" pos="2683" userDrawn="1">
          <p15:clr>
            <a:srgbClr val="5ACBF0"/>
          </p15:clr>
        </p15:guide>
        <p15:guide id="14" pos="2547" userDrawn="1">
          <p15:clr>
            <a:srgbClr val="5ACBF0"/>
          </p15:clr>
        </p15:guide>
        <p15:guide id="15" pos="4997" userDrawn="1">
          <p15:clr>
            <a:srgbClr val="5ACBF0"/>
          </p15:clr>
        </p15:guide>
        <p15:guide id="16" pos="5133" userDrawn="1">
          <p15:clr>
            <a:srgbClr val="5ACBF0"/>
          </p15:clr>
        </p15:guide>
        <p15:guide id="17" pos="2071" userDrawn="1">
          <p15:clr>
            <a:srgbClr val="5ACBF0"/>
          </p15:clr>
        </p15:guide>
        <p15:guide id="18" pos="1935" userDrawn="1">
          <p15:clr>
            <a:srgbClr val="5ACBF0"/>
          </p15:clr>
        </p15:guide>
        <p15:guide id="19" pos="5609" userDrawn="1">
          <p15:clr>
            <a:srgbClr val="5ACBF0"/>
          </p15:clr>
        </p15:guide>
        <p15:guide id="20" pos="5745" userDrawn="1">
          <p15:clr>
            <a:srgbClr val="5ACBF0"/>
          </p15:clr>
        </p15:guide>
        <p15:guide id="21" pos="6221" userDrawn="1">
          <p15:clr>
            <a:srgbClr val="5ACBF0"/>
          </p15:clr>
        </p15:guide>
        <p15:guide id="22" pos="6357" userDrawn="1">
          <p15:clr>
            <a:srgbClr val="5ACBF0"/>
          </p15:clr>
        </p15:guide>
        <p15:guide id="23" pos="1459" userDrawn="1">
          <p15:clr>
            <a:srgbClr val="5ACBF0"/>
          </p15:clr>
        </p15:guide>
        <p15:guide id="24" pos="1323" userDrawn="1">
          <p15:clr>
            <a:srgbClr val="5ACBF0"/>
          </p15:clr>
        </p15:guide>
        <p15:guide id="25" pos="846" userDrawn="1">
          <p15:clr>
            <a:srgbClr val="5ACBF0"/>
          </p15:clr>
        </p15:guide>
        <p15:guide id="26" pos="710" userDrawn="1">
          <p15:clr>
            <a:srgbClr val="5ACBF0"/>
          </p15:clr>
        </p15:guide>
        <p15:guide id="27" pos="6834" userDrawn="1">
          <p15:clr>
            <a:srgbClr val="5ACBF0"/>
          </p15:clr>
        </p15:guide>
        <p15:guide id="28" pos="6970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222549-9B6D-AE4D-BB3C-20284003E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25" y="6489700"/>
            <a:ext cx="2743200" cy="190240"/>
          </a:xfrm>
          <a:prstGeom prst="rect">
            <a:avLst/>
          </a:prstGeom>
        </p:spPr>
        <p:txBody>
          <a:bodyPr vert="horz" lIns="0" tIns="36000" rIns="0" bIns="0" rtlCol="0" anchor="ctr">
            <a:spAutoFit/>
          </a:bodyPr>
          <a:lstStyle>
            <a:lvl1pPr algn="r">
              <a:defRPr sz="1000" b="0" i="0">
                <a:solidFill>
                  <a:schemeClr val="bg2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91BBE-66E3-4442-970C-F4A0E0147611}"/>
              </a:ext>
            </a:extLst>
          </p:cNvPr>
          <p:cNvSpPr txBox="1"/>
          <p:nvPr userDrawn="1"/>
        </p:nvSpPr>
        <p:spPr>
          <a:xfrm>
            <a:off x="371475" y="6489930"/>
            <a:ext cx="1276311" cy="205565"/>
          </a:xfrm>
          <a:prstGeom prst="rect">
            <a:avLst/>
          </a:prstGeom>
        </p:spPr>
        <p:txBody>
          <a:bodyPr vert="horz" lIns="0" tIns="36000" rIns="0" bIns="0" rtlCol="0" anchor="ctr">
            <a:spAutoFit/>
          </a:bodyPr>
          <a:lstStyle>
            <a:defPPr>
              <a:defRPr lang="ko-Kore-KR"/>
            </a:defPPr>
            <a:lvl1pPr marR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ln w="5080">
                  <a:noFill/>
                </a:ln>
                <a:solidFill>
                  <a:srgbClr val="E7E6E6">
                    <a:lumMod val="7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sz="1000" b="0" i="0" noProof="0" dirty="0">
                <a:latin typeface="Pretendard" panose="02000503000000020004" pitchFamily="2" charset="-127"/>
                <a:ea typeface="Pretendard" panose="02000503000000020004" pitchFamily="2" charset="-127"/>
              </a:rPr>
              <a:t>무단전재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38825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234" userDrawn="1">
          <p15:clr>
            <a:srgbClr val="A4A3A4"/>
          </p15:clr>
        </p15:guide>
        <p15:guide id="6" pos="7446" userDrawn="1">
          <p15:clr>
            <a:srgbClr val="A4A3A4"/>
          </p15:clr>
        </p15:guide>
        <p15:guide id="7" pos="3908" userDrawn="1">
          <p15:clr>
            <a:srgbClr val="5ACBF0"/>
          </p15:clr>
        </p15:guide>
        <p15:guide id="8" pos="3772" userDrawn="1">
          <p15:clr>
            <a:srgbClr val="5ACBF0"/>
          </p15:clr>
        </p15:guide>
        <p15:guide id="9" pos="3296" userDrawn="1">
          <p15:clr>
            <a:srgbClr val="5ACBF0"/>
          </p15:clr>
        </p15:guide>
        <p15:guide id="10" pos="4384" userDrawn="1">
          <p15:clr>
            <a:srgbClr val="5ACBF0"/>
          </p15:clr>
        </p15:guide>
        <p15:guide id="11" pos="3160" userDrawn="1">
          <p15:clr>
            <a:srgbClr val="5ACBF0"/>
          </p15:clr>
        </p15:guide>
        <p15:guide id="12" pos="4520" userDrawn="1">
          <p15:clr>
            <a:srgbClr val="5ACBF0"/>
          </p15:clr>
        </p15:guide>
        <p15:guide id="13" pos="2683" userDrawn="1">
          <p15:clr>
            <a:srgbClr val="5ACBF0"/>
          </p15:clr>
        </p15:guide>
        <p15:guide id="14" pos="2547" userDrawn="1">
          <p15:clr>
            <a:srgbClr val="5ACBF0"/>
          </p15:clr>
        </p15:guide>
        <p15:guide id="15" pos="4997" userDrawn="1">
          <p15:clr>
            <a:srgbClr val="5ACBF0"/>
          </p15:clr>
        </p15:guide>
        <p15:guide id="16" pos="5133" userDrawn="1">
          <p15:clr>
            <a:srgbClr val="5ACBF0"/>
          </p15:clr>
        </p15:guide>
        <p15:guide id="17" pos="2071" userDrawn="1">
          <p15:clr>
            <a:srgbClr val="5ACBF0"/>
          </p15:clr>
        </p15:guide>
        <p15:guide id="18" pos="1935" userDrawn="1">
          <p15:clr>
            <a:srgbClr val="5ACBF0"/>
          </p15:clr>
        </p15:guide>
        <p15:guide id="19" pos="5609" userDrawn="1">
          <p15:clr>
            <a:srgbClr val="5ACBF0"/>
          </p15:clr>
        </p15:guide>
        <p15:guide id="20" pos="5745" userDrawn="1">
          <p15:clr>
            <a:srgbClr val="5ACBF0"/>
          </p15:clr>
        </p15:guide>
        <p15:guide id="21" pos="6221" userDrawn="1">
          <p15:clr>
            <a:srgbClr val="5ACBF0"/>
          </p15:clr>
        </p15:guide>
        <p15:guide id="22" pos="6357" userDrawn="1">
          <p15:clr>
            <a:srgbClr val="5ACBF0"/>
          </p15:clr>
        </p15:guide>
        <p15:guide id="23" pos="1459" userDrawn="1">
          <p15:clr>
            <a:srgbClr val="5ACBF0"/>
          </p15:clr>
        </p15:guide>
        <p15:guide id="24" pos="1323" userDrawn="1">
          <p15:clr>
            <a:srgbClr val="5ACBF0"/>
          </p15:clr>
        </p15:guide>
        <p15:guide id="25" pos="846" userDrawn="1">
          <p15:clr>
            <a:srgbClr val="5ACBF0"/>
          </p15:clr>
        </p15:guide>
        <p15:guide id="26" pos="710" userDrawn="1">
          <p15:clr>
            <a:srgbClr val="5ACBF0"/>
          </p15:clr>
        </p15:guide>
        <p15:guide id="27" pos="6834" userDrawn="1">
          <p15:clr>
            <a:srgbClr val="5ACBF0"/>
          </p15:clr>
        </p15:guide>
        <p15:guide id="28" pos="6970" userDrawn="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222549-9B6D-AE4D-BB3C-20284003E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25" y="6489700"/>
            <a:ext cx="2743200" cy="190240"/>
          </a:xfrm>
          <a:prstGeom prst="rect">
            <a:avLst/>
          </a:prstGeom>
        </p:spPr>
        <p:txBody>
          <a:bodyPr vert="horz" lIns="0" tIns="36000" rIns="0" bIns="0" rtlCol="0" anchor="ctr">
            <a:spAutoFit/>
          </a:bodyPr>
          <a:lstStyle>
            <a:lvl1pPr algn="r">
              <a:defRPr sz="1000" b="0" i="0">
                <a:solidFill>
                  <a:schemeClr val="bg2">
                    <a:lumMod val="7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defRPr>
            </a:lvl1pPr>
          </a:lstStyle>
          <a:p>
            <a:fld id="{5D069905-AE10-E849-B625-D412908E376F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2179E6-C3E8-BA4F-BF23-C5EB2C2A7175}"/>
              </a:ext>
            </a:extLst>
          </p:cNvPr>
          <p:cNvSpPr txBox="1"/>
          <p:nvPr userDrawn="1"/>
        </p:nvSpPr>
        <p:spPr>
          <a:xfrm>
            <a:off x="371475" y="6489930"/>
            <a:ext cx="1276311" cy="205565"/>
          </a:xfrm>
          <a:prstGeom prst="rect">
            <a:avLst/>
          </a:prstGeom>
        </p:spPr>
        <p:txBody>
          <a:bodyPr vert="horz" lIns="0" tIns="36000" rIns="0" bIns="0" rtlCol="0" anchor="ctr">
            <a:spAutoFit/>
          </a:bodyPr>
          <a:lstStyle>
            <a:defPPr>
              <a:defRPr lang="ko-Kore-KR"/>
            </a:defPPr>
            <a:lvl1pPr marR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>
                <a:ln w="5080">
                  <a:noFill/>
                </a:ln>
                <a:solidFill>
                  <a:srgbClr val="E7E6E6">
                    <a:lumMod val="75000"/>
                  </a:srgb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sz="1000" b="0" i="0" noProof="0" dirty="0">
                <a:latin typeface="Pretendard" panose="02000503000000020004" pitchFamily="2" charset="-127"/>
                <a:ea typeface="Pretendard" panose="02000503000000020004" pitchFamily="2" charset="-127"/>
              </a:rPr>
              <a:t>무단전재 및 배포 금지</a:t>
            </a:r>
          </a:p>
        </p:txBody>
      </p:sp>
    </p:spTree>
    <p:extLst>
      <p:ext uri="{BB962C8B-B14F-4D97-AF65-F5344CB8AC3E}">
        <p14:creationId xmlns:p14="http://schemas.microsoft.com/office/powerpoint/2010/main" val="1669078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  <p:sldLayoutId id="2147483669" r:id="rId3"/>
    <p:sldLayoutId id="2147483670" r:id="rId4"/>
    <p:sldLayoutId id="2147483671" r:id="rId5"/>
    <p:sldLayoutId id="214748367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234" userDrawn="1">
          <p15:clr>
            <a:srgbClr val="A4A3A4"/>
          </p15:clr>
        </p15:guide>
        <p15:guide id="6" pos="7446" userDrawn="1">
          <p15:clr>
            <a:srgbClr val="A4A3A4"/>
          </p15:clr>
        </p15:guide>
        <p15:guide id="7" pos="3908" userDrawn="1">
          <p15:clr>
            <a:srgbClr val="5ACBF0"/>
          </p15:clr>
        </p15:guide>
        <p15:guide id="8" pos="3772" userDrawn="1">
          <p15:clr>
            <a:srgbClr val="5ACBF0"/>
          </p15:clr>
        </p15:guide>
        <p15:guide id="9" pos="3296" userDrawn="1">
          <p15:clr>
            <a:srgbClr val="5ACBF0"/>
          </p15:clr>
        </p15:guide>
        <p15:guide id="10" pos="4384" userDrawn="1">
          <p15:clr>
            <a:srgbClr val="5ACBF0"/>
          </p15:clr>
        </p15:guide>
        <p15:guide id="11" pos="3160" userDrawn="1">
          <p15:clr>
            <a:srgbClr val="5ACBF0"/>
          </p15:clr>
        </p15:guide>
        <p15:guide id="12" pos="4520" userDrawn="1">
          <p15:clr>
            <a:srgbClr val="5ACBF0"/>
          </p15:clr>
        </p15:guide>
        <p15:guide id="13" pos="2683" userDrawn="1">
          <p15:clr>
            <a:srgbClr val="5ACBF0"/>
          </p15:clr>
        </p15:guide>
        <p15:guide id="14" pos="2547" userDrawn="1">
          <p15:clr>
            <a:srgbClr val="5ACBF0"/>
          </p15:clr>
        </p15:guide>
        <p15:guide id="15" pos="4997" userDrawn="1">
          <p15:clr>
            <a:srgbClr val="5ACBF0"/>
          </p15:clr>
        </p15:guide>
        <p15:guide id="16" pos="5133" userDrawn="1">
          <p15:clr>
            <a:srgbClr val="5ACBF0"/>
          </p15:clr>
        </p15:guide>
        <p15:guide id="17" pos="2071" userDrawn="1">
          <p15:clr>
            <a:srgbClr val="5ACBF0"/>
          </p15:clr>
        </p15:guide>
        <p15:guide id="18" pos="1935" userDrawn="1">
          <p15:clr>
            <a:srgbClr val="5ACBF0"/>
          </p15:clr>
        </p15:guide>
        <p15:guide id="19" pos="5609" userDrawn="1">
          <p15:clr>
            <a:srgbClr val="5ACBF0"/>
          </p15:clr>
        </p15:guide>
        <p15:guide id="20" pos="5745" userDrawn="1">
          <p15:clr>
            <a:srgbClr val="5ACBF0"/>
          </p15:clr>
        </p15:guide>
        <p15:guide id="21" pos="6221" userDrawn="1">
          <p15:clr>
            <a:srgbClr val="5ACBF0"/>
          </p15:clr>
        </p15:guide>
        <p15:guide id="22" pos="6357" userDrawn="1">
          <p15:clr>
            <a:srgbClr val="5ACBF0"/>
          </p15:clr>
        </p15:guide>
        <p15:guide id="23" pos="1459" userDrawn="1">
          <p15:clr>
            <a:srgbClr val="5ACBF0"/>
          </p15:clr>
        </p15:guide>
        <p15:guide id="24" pos="1323" userDrawn="1">
          <p15:clr>
            <a:srgbClr val="5ACBF0"/>
          </p15:clr>
        </p15:guide>
        <p15:guide id="25" pos="846" userDrawn="1">
          <p15:clr>
            <a:srgbClr val="5ACBF0"/>
          </p15:clr>
        </p15:guide>
        <p15:guide id="26" pos="710" userDrawn="1">
          <p15:clr>
            <a:srgbClr val="5ACBF0"/>
          </p15:clr>
        </p15:guide>
        <p15:guide id="27" pos="6834" userDrawn="1">
          <p15:clr>
            <a:srgbClr val="5ACBF0"/>
          </p15:clr>
        </p15:guide>
        <p15:guide id="28" pos="697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notion.so/learningspoons/4d77ee56242a403d8842c31dac7e11cd?pvs=4#0eaa63c03af546648ea0f96721930dc0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learningspoons/4d77ee56242a403d8842c31dac7e11cd?pvs=4#0eaa63c03af546648ea0f96721930dc0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tion.so/learningspoons/4d77ee56242a403d8842c31dac7e11cd?pvs=4#0eaa63c03af546648ea0f96721930dc0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desktop/mac/install/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086245-E399-7744-75F9-C96B6B7841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3025" y="2699629"/>
            <a:ext cx="9505950" cy="1416249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DDD </a:t>
            </a:r>
            <a:r>
              <a:rPr lang="ko-KR" altLang="en-US" dirty="0"/>
              <a:t>활용한 </a:t>
            </a:r>
            <a:r>
              <a:rPr lang="en-US" altLang="ko-KR" dirty="0"/>
              <a:t>MSA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: Java/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기반 </a:t>
            </a:r>
            <a:r>
              <a:rPr lang="ko-KR" altLang="en-US" dirty="0" err="1"/>
              <a:t>클라우드</a:t>
            </a:r>
            <a:r>
              <a:rPr lang="ko-KR" altLang="en-US" dirty="0"/>
              <a:t> </a:t>
            </a:r>
            <a:r>
              <a:rPr lang="ko-KR" altLang="en-US" dirty="0" err="1"/>
              <a:t>네이티브</a:t>
            </a:r>
            <a:r>
              <a:rPr lang="ko-KR" altLang="en-US" dirty="0"/>
              <a:t> 앱 개발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2AF3A8-E48A-97C3-5624-EF2228B95F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5" y="4115878"/>
            <a:ext cx="9505950" cy="276999"/>
          </a:xfrm>
        </p:spPr>
        <p:txBody>
          <a:bodyPr/>
          <a:lstStyle/>
          <a:p>
            <a:r>
              <a:rPr lang="ko-KR" altLang="en-US" dirty="0" err="1"/>
              <a:t>한정헌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743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/>
              <a:t>docker </a:t>
            </a:r>
            <a:r>
              <a:rPr lang="ko-KR" altLang="en-US" b="1" dirty="0"/>
              <a:t>상태 로그 확인하기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10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777680"/>
              </p:ext>
            </p:extLst>
          </p:nvPr>
        </p:nvGraphicFramePr>
        <p:xfrm>
          <a:off x="-1174173" y="2300626"/>
          <a:ext cx="1590848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08482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$ docker </a:t>
                      </a:r>
                      <a:r>
                        <a:rPr lang="en-US" altLang="ko-KR" dirty="0" err="1"/>
                        <a:t>ps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en-US" altLang="ko-KR" dirty="0"/>
                        <a:t>CONTAINER ID   IMAGE                             COMMAND                   CREATED         STATUS         PORTS                                        NAMES</a:t>
                      </a:r>
                    </a:p>
                    <a:p>
                      <a:pPr latinLnBrk="1"/>
                      <a:r>
                        <a:rPr lang="en-US" altLang="ko-KR" dirty="0"/>
                        <a:t>6c04c18ed211   </a:t>
                      </a:r>
                      <a:r>
                        <a:rPr lang="en-US" altLang="ko-KR" dirty="0" err="1"/>
                        <a:t>confluentinc</a:t>
                      </a:r>
                      <a:r>
                        <a:rPr lang="en-US" altLang="ko-KR" dirty="0"/>
                        <a:t>/cp-zookeeper:6.2.0   "/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/confluent/dock…"   7 seconds ago   Up 6 seconds   2888/</a:t>
                      </a:r>
                      <a:r>
                        <a:rPr lang="en-US" altLang="ko-KR" dirty="0" err="1"/>
                        <a:t>tcp</a:t>
                      </a:r>
                      <a:r>
                        <a:rPr lang="en-US" altLang="ko-KR" dirty="0"/>
                        <a:t>, 0.0.0.0:2181-&gt;2181/</a:t>
                      </a:r>
                      <a:r>
                        <a:rPr lang="en-US" altLang="ko-KR" dirty="0" err="1"/>
                        <a:t>tcp</a:t>
                      </a:r>
                      <a:r>
                        <a:rPr lang="en-US" altLang="ko-KR" dirty="0"/>
                        <a:t>, 3888/</a:t>
                      </a:r>
                      <a:r>
                        <a:rPr lang="en-US" altLang="ko-KR" dirty="0" err="1"/>
                        <a:t>tcp</a:t>
                      </a:r>
                      <a:r>
                        <a:rPr lang="en-US" altLang="ko-KR" dirty="0"/>
                        <a:t>   learningspoons-zookeeper-1</a:t>
                      </a:r>
                    </a:p>
                    <a:p>
                      <a:pPr latinLnBrk="1"/>
                      <a:r>
                        <a:rPr lang="en-US" altLang="ko-KR" dirty="0"/>
                        <a:t>87951c24d844   </a:t>
                      </a:r>
                      <a:r>
                        <a:rPr lang="en-US" altLang="ko-KR" dirty="0" err="1"/>
                        <a:t>confluentinc</a:t>
                      </a:r>
                      <a:r>
                        <a:rPr lang="en-US" altLang="ko-KR" dirty="0"/>
                        <a:t>/cp-kafka:6.2.0       "/</a:t>
                      </a:r>
                      <a:r>
                        <a:rPr lang="en-US" altLang="ko-KR" dirty="0" err="1"/>
                        <a:t>etc</a:t>
                      </a:r>
                      <a:r>
                        <a:rPr lang="en-US" altLang="ko-KR" dirty="0"/>
                        <a:t>/confluent/dock…"   7 seconds ago   Up 6 seconds   0.0.0.0:9092-9093-&gt;9092-9093/</a:t>
                      </a:r>
                      <a:r>
                        <a:rPr lang="en-US" altLang="ko-KR" dirty="0" err="1"/>
                        <a:t>tcp</a:t>
                      </a:r>
                      <a:r>
                        <a:rPr lang="en-US" altLang="ko-KR" dirty="0"/>
                        <a:t>             learningspoons-kafka-1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docker logs 6c04c18ed211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889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/>
              <a:t>topic </a:t>
            </a:r>
            <a:r>
              <a:rPr lang="ko-KR" altLang="en-US" b="1" dirty="0"/>
              <a:t>생성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11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85492"/>
              </p:ext>
            </p:extLst>
          </p:nvPr>
        </p:nvGraphicFramePr>
        <p:xfrm>
          <a:off x="371474" y="2177058"/>
          <a:ext cx="1144905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$ docker-compose exec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-topics --create --topic my-topic --bootstrap-server kafka:9092 --replication-factor 1 --partitions 1 </a:t>
                      </a:r>
                    </a:p>
                    <a:p>
                      <a:pPr latinLnBrk="1"/>
                      <a:r>
                        <a:rPr lang="en-US" altLang="ko-KR" dirty="0"/>
                        <a:t>Created topic my-topic.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82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/>
              <a:t>topic </a:t>
            </a:r>
            <a:r>
              <a:rPr lang="ko-KR" altLang="en-US" b="1" dirty="0"/>
              <a:t>확인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12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96657"/>
              </p:ext>
            </p:extLst>
          </p:nvPr>
        </p:nvGraphicFramePr>
        <p:xfrm>
          <a:off x="371474" y="2177058"/>
          <a:ext cx="11449051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docker-compose exec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-topics --describe --topic my-topic --bootstrap-server kafka:9092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Topic: my-topic </a:t>
                      </a:r>
                      <a:r>
                        <a:rPr lang="en-US" altLang="ko-KR" dirty="0" err="1"/>
                        <a:t>TopicId</a:t>
                      </a:r>
                      <a:r>
                        <a:rPr lang="en-US" altLang="ko-KR" dirty="0"/>
                        <a:t>: 6_AhUkRSRcyPArD474AjkQ </a:t>
                      </a:r>
                      <a:r>
                        <a:rPr lang="en-US" altLang="ko-KR" dirty="0" err="1"/>
                        <a:t>PartitionCount</a:t>
                      </a:r>
                      <a:r>
                        <a:rPr lang="en-US" altLang="ko-KR" dirty="0"/>
                        <a:t>: 1       </a:t>
                      </a:r>
                      <a:r>
                        <a:rPr lang="en-US" altLang="ko-KR" dirty="0" err="1"/>
                        <a:t>ReplicationFactor</a:t>
                      </a:r>
                      <a:r>
                        <a:rPr lang="en-US" altLang="ko-KR" dirty="0"/>
                        <a:t>: 1    Configs: </a:t>
                      </a:r>
                    </a:p>
                    <a:p>
                      <a:pPr latinLnBrk="1"/>
                      <a:r>
                        <a:rPr lang="en-US" altLang="ko-KR" dirty="0"/>
                        <a:t>        Topic: my-topic Partition: 0    Leader: 1       Replicas: 1     </a:t>
                      </a:r>
                      <a:r>
                        <a:rPr lang="en-US" altLang="ko-KR" dirty="0" err="1"/>
                        <a:t>Isr</a:t>
                      </a:r>
                      <a:r>
                        <a:rPr lang="en-US" altLang="ko-KR" dirty="0"/>
                        <a:t>: 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56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 err="1"/>
              <a:t>컨슈머</a:t>
            </a:r>
            <a:r>
              <a:rPr lang="ko-KR" altLang="en-US" b="1" dirty="0"/>
              <a:t> 실행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프로듀서 실행하기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13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13111"/>
              </p:ext>
            </p:extLst>
          </p:nvPr>
        </p:nvGraphicFramePr>
        <p:xfrm>
          <a:off x="371474" y="2177058"/>
          <a:ext cx="11449051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$ docker-compose exec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 bash </a:t>
                      </a:r>
                    </a:p>
                    <a:p>
                      <a:pPr latinLnBrk="1"/>
                      <a:r>
                        <a:rPr lang="en-US" altLang="ko-KR" dirty="0"/>
                        <a:t>[appuser@94e94072e1ea ~]$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-console-consumer --topic my-topic --bootstrap-server kafka:9092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842CFD1-C64E-CA4B-B254-077D5002B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78770"/>
              </p:ext>
            </p:extLst>
          </p:nvPr>
        </p:nvGraphicFramePr>
        <p:xfrm>
          <a:off x="371473" y="3928700"/>
          <a:ext cx="11449051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$ docker-compose exec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 bash </a:t>
                      </a:r>
                    </a:p>
                    <a:p>
                      <a:pPr latinLnBrk="1"/>
                      <a:r>
                        <a:rPr lang="en-US" altLang="ko-KR" dirty="0"/>
                        <a:t>[appuser@94e94072e1ea ~]$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-console-producer --topic my-topic --broker-list kafka:9092 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&gt;hi everybody  </a:t>
                      </a:r>
                    </a:p>
                    <a:p>
                      <a:pPr latinLnBrk="1"/>
                      <a:r>
                        <a:rPr lang="en-US" altLang="ko-KR" dirty="0"/>
                        <a:t>&gt;</a:t>
                      </a:r>
                      <a:r>
                        <a:rPr lang="en-US" altLang="ko-KR" dirty="0" err="1"/>
                        <a:t>i</a:t>
                      </a:r>
                      <a:r>
                        <a:rPr lang="en-US" altLang="ko-KR" dirty="0"/>
                        <a:t> am producer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167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 err="1"/>
              <a:t>컨슈머</a:t>
            </a:r>
            <a:r>
              <a:rPr lang="ko-KR" altLang="en-US" b="1" dirty="0"/>
              <a:t> 결과 보기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docker-compose </a:t>
            </a:r>
            <a:r>
              <a:rPr lang="ko-KR" altLang="en-US" b="1" dirty="0"/>
              <a:t>컨테이너 내리기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14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46569"/>
              </p:ext>
            </p:extLst>
          </p:nvPr>
        </p:nvGraphicFramePr>
        <p:xfrm>
          <a:off x="371474" y="2177058"/>
          <a:ext cx="11449051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hi everybody  </a:t>
                      </a:r>
                    </a:p>
                    <a:p>
                      <a:pPr latinLnBrk="1"/>
                      <a:r>
                        <a:rPr lang="en-US" altLang="ko-KR" dirty="0" err="1"/>
                        <a:t>i</a:t>
                      </a:r>
                      <a:r>
                        <a:rPr lang="en-US" altLang="ko-KR" dirty="0"/>
                        <a:t> am producer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842CFD1-C64E-CA4B-B254-077D5002B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130695"/>
              </p:ext>
            </p:extLst>
          </p:nvPr>
        </p:nvGraphicFramePr>
        <p:xfrm>
          <a:off x="371473" y="3928700"/>
          <a:ext cx="12320399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20399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$ docker-compose down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✔ Container learningspoons-kafka-1      Removed                                                                                                                                                        10.3s </a:t>
                      </a:r>
                    </a:p>
                    <a:p>
                      <a:pPr latinLnBrk="1"/>
                      <a:r>
                        <a:rPr lang="en-US" altLang="ko-KR" dirty="0"/>
                        <a:t> ✔ Container learningspoons-zookeeper-1  Removed                                                                                                                                                         0.5s </a:t>
                      </a:r>
                    </a:p>
                    <a:p>
                      <a:pPr latinLnBrk="1"/>
                      <a:r>
                        <a:rPr lang="en-US" altLang="ko-KR" dirty="0"/>
                        <a:t> ✔ Network </a:t>
                      </a:r>
                      <a:r>
                        <a:rPr lang="en-US" altLang="ko-KR" dirty="0" err="1"/>
                        <a:t>learningspoons_default</a:t>
                      </a:r>
                      <a:r>
                        <a:rPr lang="en-US" altLang="ko-KR" dirty="0"/>
                        <a:t>        Removed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951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부트로 </a:t>
            </a:r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 err="1"/>
              <a:t>리스너</a:t>
            </a:r>
            <a:r>
              <a:rPr lang="ko-KR" altLang="en-US" b="1" dirty="0"/>
              <a:t> 구현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23442"/>
              </p:ext>
            </p:extLst>
          </p:nvPr>
        </p:nvGraphicFramePr>
        <p:xfrm>
          <a:off x="371474" y="2177058"/>
          <a:ext cx="11449051" cy="557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org.springframework.boot.SpringApplication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org.springframework.boot.autoconfigure.SpringBootApplication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org.springframework.cloud.stream.annotation.EnableBinding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org.springframework.cloud.stream.messaging.Processor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org.springframework.integration.annotation.ServiceActivator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@</a:t>
                      </a:r>
                      <a:r>
                        <a:rPr lang="en-US" altLang="ko-KR" dirty="0" err="1"/>
                        <a:t>SpringBootApplication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@</a:t>
                      </a:r>
                      <a:r>
                        <a:rPr lang="en-US" altLang="ko-KR" dirty="0" err="1"/>
                        <a:t>EnableBinding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Processor.class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en-US" altLang="ko-KR" dirty="0"/>
                        <a:t>public class </a:t>
                      </a:r>
                      <a:r>
                        <a:rPr lang="en-US" altLang="ko-KR" dirty="0" err="1"/>
                        <a:t>EventDrivenApplication</a:t>
                      </a:r>
                      <a:r>
                        <a:rPr lang="en-US" altLang="ko-KR" dirty="0"/>
                        <a:t> {</a:t>
                      </a:r>
                    </a:p>
                    <a:p>
                      <a:pPr latinLnBrk="1"/>
                      <a:r>
                        <a:rPr lang="en-US" altLang="ko-KR" dirty="0"/>
                        <a:t>    public static void main(String[] </a:t>
                      </a:r>
                      <a:r>
                        <a:rPr lang="en-US" altLang="ko-KR" dirty="0" err="1"/>
                        <a:t>args</a:t>
                      </a:r>
                      <a:r>
                        <a:rPr lang="en-US" altLang="ko-KR" dirty="0"/>
                        <a:t>) {</a:t>
                      </a:r>
                    </a:p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en-US" altLang="ko-KR" dirty="0" err="1"/>
                        <a:t>SpringApplication.run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EventDrivenApplication.class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args</a:t>
                      </a:r>
                      <a:r>
                        <a:rPr lang="en-US" altLang="ko-KR" dirty="0"/>
                        <a:t>);</a:t>
                      </a:r>
                    </a:p>
                    <a:p>
                      <a:pPr latinLnBrk="1"/>
                      <a:r>
                        <a:rPr lang="en-US" altLang="ko-KR" dirty="0"/>
                        <a:t>    }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@</a:t>
                      </a:r>
                      <a:r>
                        <a:rPr lang="en-US" altLang="ko-KR" dirty="0" err="1"/>
                        <a:t>ServiceActivator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inputChannel</a:t>
                      </a:r>
                      <a:r>
                        <a:rPr lang="en-US" altLang="ko-KR" dirty="0"/>
                        <a:t> = </a:t>
                      </a:r>
                      <a:r>
                        <a:rPr lang="en-US" altLang="ko-KR" dirty="0" err="1"/>
                        <a:t>Processor.INPUT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outputChannel</a:t>
                      </a:r>
                      <a:r>
                        <a:rPr lang="en-US" altLang="ko-KR" dirty="0"/>
                        <a:t> = </a:t>
                      </a:r>
                      <a:r>
                        <a:rPr lang="en-US" altLang="ko-KR" dirty="0" err="1"/>
                        <a:t>Processor.OUTPUT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en-US" altLang="ko-KR" dirty="0"/>
                        <a:t>    public String </a:t>
                      </a:r>
                      <a:r>
                        <a:rPr lang="en-US" altLang="ko-KR" dirty="0" err="1"/>
                        <a:t>handleMessage</a:t>
                      </a:r>
                      <a:r>
                        <a:rPr lang="en-US" altLang="ko-KR" dirty="0"/>
                        <a:t>(String message) {</a:t>
                      </a:r>
                    </a:p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en-US" altLang="ko-KR" dirty="0" err="1"/>
                        <a:t>System.out.println</a:t>
                      </a:r>
                      <a:r>
                        <a:rPr lang="en-US" altLang="ko-KR" dirty="0"/>
                        <a:t>("Received message: " + message);</a:t>
                      </a:r>
                    </a:p>
                    <a:p>
                      <a:pPr latinLnBrk="1"/>
                      <a:r>
                        <a:rPr lang="en-US" altLang="ko-KR" dirty="0"/>
                        <a:t>        // </a:t>
                      </a:r>
                      <a:r>
                        <a:rPr lang="ko-KR" altLang="en-US" dirty="0"/>
                        <a:t>메시지 처리 </a:t>
                      </a:r>
                      <a:r>
                        <a:rPr lang="ko-KR" altLang="en-US" dirty="0" err="1"/>
                        <a:t>로직을</a:t>
                      </a:r>
                      <a:r>
                        <a:rPr lang="ko-KR" altLang="en-US" dirty="0"/>
                        <a:t> 여기에 작성하세요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/>
                        <a:t>        return message;</a:t>
                      </a:r>
                    </a:p>
                    <a:p>
                      <a:pPr latinLnBrk="1"/>
                      <a:r>
                        <a:rPr lang="en-US" altLang="ko-KR" dirty="0"/>
                        <a:t>    }</a:t>
                      </a:r>
                    </a:p>
                    <a:p>
                      <a:pPr latinLnBrk="1"/>
                      <a:r>
                        <a:rPr lang="en-US" altLang="ko-KR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39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실행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16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057708"/>
              </p:ext>
            </p:extLst>
          </p:nvPr>
        </p:nvGraphicFramePr>
        <p:xfrm>
          <a:off x="371474" y="2177058"/>
          <a:ext cx="1144905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mvn</a:t>
                      </a:r>
                      <a:r>
                        <a:rPr lang="en-US" altLang="ko-KR" dirty="0"/>
                        <a:t> clean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62204D3-EAD2-F348-B7EF-B306E2334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148276"/>
              </p:ext>
            </p:extLst>
          </p:nvPr>
        </p:nvGraphicFramePr>
        <p:xfrm>
          <a:off x="371474" y="3151391"/>
          <a:ext cx="11449051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 -jar target/your-</a:t>
                      </a:r>
                      <a:r>
                        <a:rPr lang="en-US" altLang="ko-KR" dirty="0" err="1"/>
                        <a:t>application.jar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메시지 보내기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17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931982"/>
              </p:ext>
            </p:extLst>
          </p:nvPr>
        </p:nvGraphicFramePr>
        <p:xfrm>
          <a:off x="371474" y="2177058"/>
          <a:ext cx="11449051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org.springframework.beans.factory.annotation.Autowired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org.springframework.cloud.stream.annotation.EnableBinding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org.springframework.cloud.stream.messaging.Processor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org.springframework.messaging.Message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r>
                        <a:rPr lang="en-US" altLang="ko-KR" dirty="0"/>
                        <a:t>import </a:t>
                      </a:r>
                      <a:r>
                        <a:rPr lang="en-US" altLang="ko-KR" dirty="0" err="1"/>
                        <a:t>org.springframework.messaging.support.MessageBuilder</a:t>
                      </a:r>
                      <a:r>
                        <a:rPr lang="en-US" altLang="ko-KR" dirty="0"/>
                        <a:t>;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@</a:t>
                      </a:r>
                      <a:r>
                        <a:rPr lang="en-US" altLang="ko-KR" dirty="0" err="1"/>
                        <a:t>EnableBinding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Processor.class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en-US" altLang="ko-KR" dirty="0"/>
                        <a:t>public class </a:t>
                      </a:r>
                      <a:r>
                        <a:rPr lang="en-US" altLang="ko-KR" dirty="0" err="1"/>
                        <a:t>MessageSender</a:t>
                      </a:r>
                      <a:r>
                        <a:rPr lang="en-US" altLang="ko-KR" dirty="0"/>
                        <a:t> {</a:t>
                      </a:r>
                    </a:p>
                    <a:p>
                      <a:pPr latinLnBrk="1"/>
                      <a:r>
                        <a:rPr lang="en-US" altLang="ko-KR" dirty="0"/>
                        <a:t>    private final Processor processor;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@</a:t>
                      </a:r>
                      <a:r>
                        <a:rPr lang="en-US" altLang="ko-KR" dirty="0" err="1"/>
                        <a:t>Autowired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public </a:t>
                      </a:r>
                      <a:r>
                        <a:rPr lang="en-US" altLang="ko-KR" dirty="0" err="1"/>
                        <a:t>MessageSender</a:t>
                      </a:r>
                      <a:r>
                        <a:rPr lang="en-US" altLang="ko-KR" dirty="0"/>
                        <a:t>(Processor processor) {</a:t>
                      </a:r>
                    </a:p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en-US" altLang="ko-KR" dirty="0" err="1"/>
                        <a:t>this.processor</a:t>
                      </a:r>
                      <a:r>
                        <a:rPr lang="en-US" altLang="ko-KR" dirty="0"/>
                        <a:t> = processor;</a:t>
                      </a:r>
                    </a:p>
                    <a:p>
                      <a:pPr latinLnBrk="1"/>
                      <a:r>
                        <a:rPr lang="en-US" altLang="ko-KR" dirty="0"/>
                        <a:t>    }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public void </a:t>
                      </a:r>
                      <a:r>
                        <a:rPr lang="en-US" altLang="ko-KR" dirty="0" err="1"/>
                        <a:t>sendMessage</a:t>
                      </a:r>
                      <a:r>
                        <a:rPr lang="en-US" altLang="ko-KR" dirty="0"/>
                        <a:t>(String message) {</a:t>
                      </a:r>
                    </a:p>
                    <a:p>
                      <a:pPr latinLnBrk="1"/>
                      <a:r>
                        <a:rPr lang="en-US" altLang="ko-KR" dirty="0"/>
                        <a:t>        Message&lt;String&gt; </a:t>
                      </a:r>
                      <a:r>
                        <a:rPr lang="en-US" altLang="ko-KR" dirty="0" err="1"/>
                        <a:t>streamMessage</a:t>
                      </a:r>
                      <a:r>
                        <a:rPr lang="en-US" altLang="ko-KR" dirty="0"/>
                        <a:t> = </a:t>
                      </a:r>
                      <a:r>
                        <a:rPr lang="en-US" altLang="ko-KR" dirty="0" err="1"/>
                        <a:t>MessageBuilder.withPayload</a:t>
                      </a:r>
                      <a:r>
                        <a:rPr lang="en-US" altLang="ko-KR" dirty="0"/>
                        <a:t>(message).build();</a:t>
                      </a:r>
                    </a:p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en-US" altLang="ko-KR" dirty="0" err="1"/>
                        <a:t>processor.output</a:t>
                      </a:r>
                      <a:r>
                        <a:rPr lang="en-US" altLang="ko-KR" dirty="0"/>
                        <a:t>().send(</a:t>
                      </a:r>
                      <a:r>
                        <a:rPr lang="en-US" altLang="ko-KR" dirty="0" err="1"/>
                        <a:t>streamMessage</a:t>
                      </a:r>
                      <a:r>
                        <a:rPr lang="en-US" altLang="ko-KR" dirty="0"/>
                        <a:t>);</a:t>
                      </a:r>
                    </a:p>
                    <a:p>
                      <a:pPr latinLnBrk="1"/>
                      <a:r>
                        <a:rPr lang="en-US" altLang="ko-KR" dirty="0"/>
                        <a:t>    }</a:t>
                      </a:r>
                    </a:p>
                    <a:p>
                      <a:pPr latinLnBrk="1"/>
                      <a:r>
                        <a:rPr lang="en-US" altLang="ko-KR" dirty="0"/>
                        <a:t>}</a:t>
                      </a: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81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메시지 </a:t>
            </a:r>
            <a:r>
              <a:rPr lang="en-US" altLang="ko-KR" b="1" dirty="0"/>
              <a:t>sender</a:t>
            </a:r>
            <a:r>
              <a:rPr lang="ko-KR" altLang="en-US" b="1" dirty="0"/>
              <a:t> 활용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18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30174"/>
              </p:ext>
            </p:extLst>
          </p:nvPr>
        </p:nvGraphicFramePr>
        <p:xfrm>
          <a:off x="371474" y="2177058"/>
          <a:ext cx="11449051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public class </a:t>
                      </a:r>
                      <a:r>
                        <a:rPr lang="en-US" altLang="ko-KR" dirty="0" err="1"/>
                        <a:t>EventDrivenApplication</a:t>
                      </a:r>
                      <a:r>
                        <a:rPr lang="en-US" altLang="ko-KR" dirty="0"/>
                        <a:t> {</a:t>
                      </a:r>
                    </a:p>
                    <a:p>
                      <a:pPr latinLnBrk="1"/>
                      <a:r>
                        <a:rPr lang="en-US" altLang="ko-KR" dirty="0"/>
                        <a:t>    public static void main(String[] </a:t>
                      </a:r>
                      <a:r>
                        <a:rPr lang="en-US" altLang="ko-KR" dirty="0" err="1"/>
                        <a:t>args</a:t>
                      </a:r>
                      <a:r>
                        <a:rPr lang="en-US" altLang="ko-KR" dirty="0"/>
                        <a:t>) {</a:t>
                      </a:r>
                    </a:p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en-US" altLang="ko-KR" dirty="0" err="1"/>
                        <a:t>SpringApplication.run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EventDrivenApplication.class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args</a:t>
                      </a:r>
                      <a:r>
                        <a:rPr lang="en-US" altLang="ko-KR" dirty="0"/>
                        <a:t>);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// </a:t>
                      </a:r>
                      <a:r>
                        <a:rPr lang="en-US" altLang="ko-KR" dirty="0" err="1"/>
                        <a:t>MessageSender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생성하여 메시지를 보냅니다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en-US" altLang="ko-KR" dirty="0" err="1"/>
                        <a:t>MessageSender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messageSender</a:t>
                      </a:r>
                      <a:r>
                        <a:rPr lang="en-US" altLang="ko-KR" dirty="0"/>
                        <a:t> = new </a:t>
                      </a:r>
                      <a:r>
                        <a:rPr lang="en-US" altLang="ko-KR" dirty="0" err="1"/>
                        <a:t>MessageSender</a:t>
                      </a:r>
                      <a:r>
                        <a:rPr lang="en-US" altLang="ko-KR" dirty="0"/>
                        <a:t>();</a:t>
                      </a:r>
                    </a:p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en-US" altLang="ko-KR" dirty="0" err="1"/>
                        <a:t>messageSender.sendMessage</a:t>
                      </a:r>
                      <a:r>
                        <a:rPr lang="en-US" altLang="ko-KR" dirty="0"/>
                        <a:t>("Hello, Kafka!");</a:t>
                      </a:r>
                    </a:p>
                    <a:p>
                      <a:pPr latinLnBrk="1"/>
                      <a:r>
                        <a:rPr lang="en-US" altLang="ko-KR" dirty="0"/>
                        <a:t>    }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// ...</a:t>
                      </a:r>
                    </a:p>
                    <a:p>
                      <a:pPr latinLnBrk="1"/>
                      <a:r>
                        <a:rPr lang="en-US" altLang="ko-KR" dirty="0"/>
                        <a:t>}</a:t>
                      </a: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84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토픽 생성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19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617071"/>
              </p:ext>
            </p:extLst>
          </p:nvPr>
        </p:nvGraphicFramePr>
        <p:xfrm>
          <a:off x="371474" y="2177058"/>
          <a:ext cx="11449051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docker exec -it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 bash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-topics --create --topic my-topic --bootstrap-server localhost:9092 --partitions 1 --replication-factor 1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58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BA4754-5D9B-6BDD-664D-7D9883B9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한정헌</a:t>
            </a:r>
            <a:endParaRPr lang="ko-KR" altLang="en-US" dirty="0"/>
          </a:p>
        </p:txBody>
      </p:sp>
      <p:pic>
        <p:nvPicPr>
          <p:cNvPr id="8" name="그림 개체 틀 7" descr="실내이(가) 표시된 사진&#10;&#10;자동 생성된 설명">
            <a:extLst>
              <a:ext uri="{FF2B5EF4-FFF2-40B4-BE49-F238E27FC236}">
                <a16:creationId xmlns:a16="http://schemas.microsoft.com/office/drawing/2014/main" id="{98BCCF38-B7A0-67FF-4984-FD4A3F0CE1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710" r="28710"/>
          <a:stretch>
            <a:fillRect/>
          </a:stretch>
        </p:blipFill>
        <p:spPr/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88A576-C105-B91F-2E94-27C0B865A5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강사 소개 템플릿은 선택 사항입니다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상단 제목에는 강사명을 작성해주세요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좌측에 강사 이미지를 넣어주세요</a:t>
            </a:r>
            <a:r>
              <a:rPr lang="en-US" altLang="ko-KR" dirty="0"/>
              <a:t>! (</a:t>
            </a:r>
            <a:r>
              <a:rPr lang="ko-KR" altLang="en-US" dirty="0"/>
              <a:t>생략가능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아래 내용을 입력해주세요</a:t>
            </a:r>
            <a:r>
              <a:rPr lang="en-US" altLang="ko-KR" dirty="0"/>
              <a:t>.</a:t>
            </a:r>
            <a:r>
              <a:rPr lang="ko-KR" altLang="en-US" dirty="0"/>
              <a:t>이력사항 및 경력사항</a:t>
            </a:r>
            <a:endParaRPr lang="en-US" altLang="ko-KR" dirty="0"/>
          </a:p>
          <a:p>
            <a:r>
              <a:rPr lang="ko-KR" altLang="en-US" dirty="0"/>
              <a:t>강의 주제 관련 프로젝트 경험 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학력</a:t>
            </a:r>
            <a:r>
              <a:rPr lang="en-US" altLang="ko-KR" dirty="0"/>
              <a:t>(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모두 작성하셨으면 가이드 설명은 삭제해주세요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497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스프링 부트에 토픽 정보 설정</a:t>
            </a:r>
            <a:endParaRPr lang="en-US" altLang="ko-KR" b="1" dirty="0"/>
          </a:p>
          <a:p>
            <a:r>
              <a:rPr lang="en-US" altLang="ko-KR" b="1" dirty="0" err="1"/>
              <a:t>application.properties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application.yml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20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626602"/>
              </p:ext>
            </p:extLst>
          </p:nvPr>
        </p:nvGraphicFramePr>
        <p:xfrm>
          <a:off x="371473" y="2523387"/>
          <a:ext cx="1144905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spring.cloud.stream.bindings.input.destination</a:t>
                      </a:r>
                      <a:r>
                        <a:rPr lang="en-US" altLang="ko-KR" dirty="0"/>
                        <a:t>=my-topic</a:t>
                      </a:r>
                    </a:p>
                    <a:p>
                      <a:pPr latinLnBrk="1"/>
                      <a:r>
                        <a:rPr lang="en-US" altLang="ko-KR" dirty="0" err="1"/>
                        <a:t>spring.cloud.stream.bindings.output.destination</a:t>
                      </a:r>
                      <a:r>
                        <a:rPr lang="en-US" altLang="ko-KR" dirty="0"/>
                        <a:t>=my-topic</a:t>
                      </a: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D725B6C-7EA8-9A40-9849-B689B8E2E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079309"/>
              </p:ext>
            </p:extLst>
          </p:nvPr>
        </p:nvGraphicFramePr>
        <p:xfrm>
          <a:off x="371473" y="4297680"/>
          <a:ext cx="1144905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spring:</a:t>
                      </a:r>
                    </a:p>
                    <a:p>
                      <a:pPr latinLnBrk="1"/>
                      <a:r>
                        <a:rPr lang="en-US" altLang="ko-KR" dirty="0"/>
                        <a:t>  cloud:</a:t>
                      </a:r>
                    </a:p>
                    <a:p>
                      <a:pPr latinLnBrk="1"/>
                      <a:r>
                        <a:rPr lang="en-US" altLang="ko-KR" dirty="0"/>
                        <a:t>    stream:</a:t>
                      </a:r>
                    </a:p>
                    <a:p>
                      <a:pPr latinLnBrk="1"/>
                      <a:r>
                        <a:rPr lang="en-US" altLang="ko-KR" dirty="0"/>
                        <a:t>      bindings:</a:t>
                      </a:r>
                    </a:p>
                    <a:p>
                      <a:pPr latinLnBrk="1"/>
                      <a:r>
                        <a:rPr lang="en-US" altLang="ko-KR" dirty="0"/>
                        <a:t>        input:</a:t>
                      </a:r>
                    </a:p>
                    <a:p>
                      <a:pPr latinLnBrk="1"/>
                      <a:r>
                        <a:rPr lang="en-US" altLang="ko-KR" dirty="0"/>
                        <a:t>          destination: my-topic</a:t>
                      </a:r>
                    </a:p>
                    <a:p>
                      <a:pPr latinLnBrk="1"/>
                      <a:r>
                        <a:rPr lang="en-US" altLang="ko-KR" dirty="0"/>
                        <a:t>        output:</a:t>
                      </a:r>
                    </a:p>
                    <a:p>
                      <a:pPr latinLnBrk="1"/>
                      <a:r>
                        <a:rPr lang="en-US" altLang="ko-KR" dirty="0"/>
                        <a:t>          destination: my-topic</a:t>
                      </a: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662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부트 애플리케이션 </a:t>
            </a:r>
            <a:r>
              <a:rPr lang="ko-KR" altLang="en-US" dirty="0" err="1"/>
              <a:t>도커</a:t>
            </a:r>
            <a:r>
              <a:rPr lang="ko-KR" altLang="en-US" dirty="0"/>
              <a:t> 컨테이너로 생성하기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458169"/>
            <a:ext cx="11449050" cy="510332"/>
          </a:xfrm>
        </p:spPr>
        <p:txBody>
          <a:bodyPr/>
          <a:lstStyle/>
          <a:p>
            <a:r>
              <a:rPr lang="ko-KR" altLang="en-US" b="1" dirty="0"/>
              <a:t>어플리케이션 빌드</a:t>
            </a:r>
            <a:endParaRPr lang="en-US" altLang="ko-KR" b="1" dirty="0"/>
          </a:p>
          <a:p>
            <a:endParaRPr lang="ko-KR" altLang="en-US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968351"/>
              </p:ext>
            </p:extLst>
          </p:nvPr>
        </p:nvGraphicFramePr>
        <p:xfrm>
          <a:off x="371475" y="2243987"/>
          <a:ext cx="11449051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mvn</a:t>
                      </a:r>
                      <a:r>
                        <a:rPr lang="en-US" altLang="ko-KR" dirty="0"/>
                        <a:t> clean package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.   ____          _            __ _ _</a:t>
                      </a:r>
                    </a:p>
                    <a:p>
                      <a:pPr latinLnBrk="1"/>
                      <a:r>
                        <a:rPr lang="en-US" altLang="ko-KR" dirty="0"/>
                        <a:t> /\\ / ___'_ __ _ _(_)_ __  __ _ \ \ \ \</a:t>
                      </a:r>
                    </a:p>
                    <a:p>
                      <a:pPr latinLnBrk="1"/>
                      <a:r>
                        <a:rPr lang="en-US" altLang="ko-KR" dirty="0"/>
                        <a:t>( ( )\___ | '_ | '_| | '_ \/ _` | \ \ \ \</a:t>
                      </a:r>
                    </a:p>
                    <a:p>
                      <a:pPr latinLnBrk="1"/>
                      <a:r>
                        <a:rPr lang="en-US" altLang="ko-KR" dirty="0"/>
                        <a:t> \\/  ___)| |_)| | | | | || (_| |  ) ) ) )</a:t>
                      </a:r>
                    </a:p>
                    <a:p>
                      <a:pPr latinLnBrk="1"/>
                      <a:r>
                        <a:rPr lang="en-US" altLang="ko-KR" dirty="0"/>
                        <a:t>  '  |____| .__|_| |_|_| |_\__, | / / / /</a:t>
                      </a:r>
                    </a:p>
                    <a:p>
                      <a:pPr latinLnBrk="1"/>
                      <a:r>
                        <a:rPr lang="en-US" altLang="ko-KR" dirty="0"/>
                        <a:t> =========|_|==============|___/=/_/_/_/</a:t>
                      </a:r>
                    </a:p>
                    <a:p>
                      <a:pPr latinLnBrk="1"/>
                      <a:r>
                        <a:rPr lang="en-US" altLang="ko-KR" dirty="0"/>
                        <a:t> :: Spring Boot ::                (v2.7.4)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2023-06-30 15:34:24.237  INFO 83167 --- [           main] </a:t>
                      </a:r>
                      <a:r>
                        <a:rPr lang="en-US" altLang="ko-KR" dirty="0" err="1"/>
                        <a:t>c.i.r.RentalCardApplicationTests</a:t>
                      </a:r>
                      <a:r>
                        <a:rPr lang="en-US" altLang="ko-KR" dirty="0"/>
                        <a:t>         : Starting </a:t>
                      </a:r>
                      <a:r>
                        <a:rPr lang="en-US" altLang="ko-KR" dirty="0" err="1"/>
                        <a:t>RentalCardApplicationTests</a:t>
                      </a:r>
                      <a:r>
                        <a:rPr lang="en-US" altLang="ko-KR" dirty="0"/>
                        <a:t> using Java 18 on </a:t>
                      </a:r>
                      <a:r>
                        <a:rPr lang="en-US" altLang="ko-KR" dirty="0" err="1"/>
                        <a:t>hanjeongheon-ui-MacBookPro.local</a:t>
                      </a:r>
                      <a:r>
                        <a:rPr lang="en-US" altLang="ko-KR" dirty="0"/>
                        <a:t> with PID 83167 (started by </a:t>
                      </a:r>
                      <a:r>
                        <a:rPr lang="en-US" altLang="ko-KR" dirty="0" err="1"/>
                        <a:t>hanjeongheon</a:t>
                      </a:r>
                      <a:r>
                        <a:rPr lang="en-US" altLang="ko-KR" dirty="0"/>
                        <a:t> in /Users/</a:t>
                      </a:r>
                      <a:r>
                        <a:rPr lang="en-US" altLang="ko-KR" dirty="0" err="1"/>
                        <a:t>hanjeongheon</a:t>
                      </a:r>
                      <a:r>
                        <a:rPr lang="en-US" altLang="ko-KR" dirty="0"/>
                        <a:t>/Documents/</a:t>
                      </a:r>
                      <a:r>
                        <a:rPr lang="en-US" altLang="ko-KR" dirty="0" err="1"/>
                        <a:t>inflean</a:t>
                      </a:r>
                      <a:r>
                        <a:rPr lang="en-US" altLang="ko-KR" dirty="0"/>
                        <a:t>/</a:t>
                      </a:r>
                      <a:r>
                        <a:rPr lang="en-US" altLang="ko-KR" dirty="0" err="1"/>
                        <a:t>RentalMS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en-US" altLang="ko-KR" dirty="0"/>
                        <a:t>2023-06-30 15:34:24.239  INFO 83167 --- [           main] </a:t>
                      </a:r>
                      <a:r>
                        <a:rPr lang="en-US" altLang="ko-KR" dirty="0" err="1"/>
                        <a:t>c.i.r.RentalCardApplicationTests</a:t>
                      </a:r>
                      <a:r>
                        <a:rPr lang="en-US" altLang="ko-KR" dirty="0"/>
                        <a:t>         : The following 1 profile 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333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부트 애플리케이션 </a:t>
            </a:r>
            <a:r>
              <a:rPr lang="ko-KR" altLang="en-US" dirty="0" err="1"/>
              <a:t>도커</a:t>
            </a:r>
            <a:r>
              <a:rPr lang="ko-KR" altLang="en-US" dirty="0"/>
              <a:t> 컨테이너로 생성하기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458169"/>
            <a:ext cx="11449050" cy="510332"/>
          </a:xfrm>
        </p:spPr>
        <p:txBody>
          <a:bodyPr/>
          <a:lstStyle/>
          <a:p>
            <a:r>
              <a:rPr lang="en-US" altLang="ko-KR" b="1" dirty="0" err="1"/>
              <a:t>Dockerfile</a:t>
            </a:r>
            <a:endParaRPr lang="en-US" altLang="ko-KR" b="1" dirty="0"/>
          </a:p>
          <a:p>
            <a:endParaRPr lang="ko-KR" altLang="en-US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19366"/>
              </p:ext>
            </p:extLst>
          </p:nvPr>
        </p:nvGraphicFramePr>
        <p:xfrm>
          <a:off x="371475" y="2243987"/>
          <a:ext cx="11449051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기반이 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 선택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여기서는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OpenJDK 11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openjdk:15-jdk-alpine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빌드된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스프링 부트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JAR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파일을 복사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target/*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SNAPSHOT.jar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app.jar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컨테이너가 실행될 포트 지정</a:t>
                      </a:r>
                      <a:b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EXPOSE 8080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 </a:t>
                      </a:r>
                      <a:r>
                        <a:rPr lang="en-US" altLang="ko-KR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=Asia/Seoul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ln 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snf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/share/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zoneinfo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/$</a:t>
                      </a:r>
                      <a:r>
                        <a:rPr lang="en-US" altLang="ko-KR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localtime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&amp;&amp; echo $</a:t>
                      </a:r>
                      <a:r>
                        <a:rPr lang="en-US" altLang="ko-KR" sz="18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TZ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/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timezone</a:t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ENTRYPOINT ["java","-Xmx400M","-Djava.security.egd=file:/dev/./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urandom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","-jar","/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app.jar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","--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spring.profiles.active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=docker"]</a:t>
                      </a: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65D079A-0781-5C44-889D-7EC9DD9DE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585090"/>
              </p:ext>
            </p:extLst>
          </p:nvPr>
        </p:nvGraphicFramePr>
        <p:xfrm>
          <a:off x="1577975" y="5521805"/>
          <a:ext cx="11449051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기반이 될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도커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이미지 선택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여기서는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OpenJDK 11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adoptopenjdk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/openjdk11:latest</a:t>
                      </a:r>
                    </a:p>
                    <a:p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 디렉토리 생성</a:t>
                      </a:r>
                    </a:p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WORKDIR /app</a:t>
                      </a:r>
                    </a:p>
                    <a:p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빌드된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스프링 부트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JAR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파일을 복사</a:t>
                      </a:r>
                    </a:p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COPY target/my-spring-boot-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app.jar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/app/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app.jar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컨테이너가 실행될 포트 지정</a:t>
                      </a:r>
                    </a:p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EXPOSE 8080</a:t>
                      </a:r>
                    </a:p>
                    <a:p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스프링 부트 애플리케이션 실행</a:t>
                      </a:r>
                    </a:p>
                    <a:p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 ["java", "-jar", "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app.jar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09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부트 애플리케이션 </a:t>
            </a:r>
            <a:r>
              <a:rPr lang="ko-KR" altLang="en-US" dirty="0" err="1"/>
              <a:t>도커</a:t>
            </a:r>
            <a:r>
              <a:rPr lang="ko-KR" altLang="en-US" dirty="0"/>
              <a:t> 컨테이너로 생성하기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458169"/>
            <a:ext cx="11449050" cy="510332"/>
          </a:xfrm>
        </p:spPr>
        <p:txBody>
          <a:bodyPr/>
          <a:lstStyle/>
          <a:p>
            <a:r>
              <a:rPr lang="ko-KR" altLang="en-US" b="1" dirty="0" err="1"/>
              <a:t>도커</a:t>
            </a:r>
            <a:r>
              <a:rPr lang="ko-KR" altLang="en-US" b="1" dirty="0"/>
              <a:t> 이미지 생성</a:t>
            </a:r>
            <a:endParaRPr lang="en-US" altLang="ko-KR" b="1" dirty="0"/>
          </a:p>
          <a:p>
            <a:endParaRPr lang="ko-KR" altLang="en-US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383123"/>
              </p:ext>
            </p:extLst>
          </p:nvPr>
        </p:nvGraphicFramePr>
        <p:xfrm>
          <a:off x="371475" y="2243987"/>
          <a:ext cx="11449051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docker build -t my-spring-boot-app .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docker image</a:t>
                      </a:r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52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부트 애플리케이션 </a:t>
            </a:r>
            <a:r>
              <a:rPr lang="ko-KR" altLang="en-US" dirty="0" err="1"/>
              <a:t>도커</a:t>
            </a:r>
            <a:r>
              <a:rPr lang="ko-KR" altLang="en-US" dirty="0"/>
              <a:t> 컨테이너로 생성하기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458169"/>
            <a:ext cx="11449050" cy="510332"/>
          </a:xfrm>
        </p:spPr>
        <p:txBody>
          <a:bodyPr/>
          <a:lstStyle/>
          <a:p>
            <a:r>
              <a:rPr lang="ko-KR" altLang="en-US" b="1" dirty="0"/>
              <a:t>컨테이너 실행</a:t>
            </a:r>
            <a:endParaRPr lang="en-US" altLang="ko-KR" b="1" dirty="0"/>
          </a:p>
          <a:p>
            <a:endParaRPr lang="ko-KR" altLang="en-US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843707"/>
              </p:ext>
            </p:extLst>
          </p:nvPr>
        </p:nvGraphicFramePr>
        <p:xfrm>
          <a:off x="371475" y="2243987"/>
          <a:ext cx="1144905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49051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docker run -p 8080:8080 my-spring-boot-app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5685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부트 애플리케이션 </a:t>
            </a:r>
            <a:r>
              <a:rPr lang="ko-KR" altLang="en-US" dirty="0" err="1"/>
              <a:t>도커</a:t>
            </a:r>
            <a:r>
              <a:rPr lang="ko-KR" altLang="en-US" dirty="0"/>
              <a:t> 컨테이너로 생성하기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458169"/>
            <a:ext cx="11449050" cy="510332"/>
          </a:xfrm>
        </p:spPr>
        <p:txBody>
          <a:bodyPr/>
          <a:lstStyle/>
          <a:p>
            <a:r>
              <a:rPr lang="ko-KR" altLang="en-US" b="1" dirty="0"/>
              <a:t>컨테이너 </a:t>
            </a:r>
            <a:r>
              <a:rPr lang="en-US" altLang="ko-KR" b="1" dirty="0"/>
              <a:t>stop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ko-KR" altLang="en-US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64370"/>
              </p:ext>
            </p:extLst>
          </p:nvPr>
        </p:nvGraphicFramePr>
        <p:xfrm>
          <a:off x="371475" y="2243987"/>
          <a:ext cx="13674725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4725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&gt;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 docker </a:t>
                      </a:r>
                      <a:r>
                        <a:rPr lang="en-US" altLang="ko-KR" dirty="0" err="1"/>
                        <a:t>ps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CONTAINER ID   IMAGE                COMMAND                  CREATED          STATUS          PORTS                    NAMES</a:t>
                      </a:r>
                    </a:p>
                    <a:p>
                      <a:pPr latinLnBrk="1"/>
                      <a:r>
                        <a:rPr lang="en-US" altLang="ko-KR" dirty="0"/>
                        <a:t>4d009df96cdb   my-spring-boot-app   "java -Xmx400M -</a:t>
                      </a:r>
                      <a:r>
                        <a:rPr lang="en-US" altLang="ko-KR" dirty="0" err="1"/>
                        <a:t>Djav</a:t>
                      </a:r>
                      <a:r>
                        <a:rPr lang="en-US" altLang="ko-KR" dirty="0"/>
                        <a:t>…"   10 minutes ago   Up 10 minutes   0.0.0.0:8080-&gt;8080/</a:t>
                      </a:r>
                      <a:r>
                        <a:rPr lang="en-US" altLang="ko-KR" dirty="0" err="1"/>
                        <a:t>tcp</a:t>
                      </a:r>
                      <a:r>
                        <a:rPr lang="en-US" altLang="ko-KR" dirty="0"/>
                        <a:t>   </a:t>
                      </a:r>
                      <a:r>
                        <a:rPr lang="en-US" altLang="ko-KR" dirty="0" err="1"/>
                        <a:t>recursing_neumann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&gt;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docker stop 4d009df96cdb</a:t>
                      </a:r>
                    </a:p>
                    <a:p>
                      <a:pPr latinLnBrk="1"/>
                      <a:r>
                        <a:rPr lang="en-US" altLang="ko-KR" dirty="0"/>
                        <a:t>4d009df96cdb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702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첨부드린</a:t>
            </a:r>
            <a:r>
              <a:rPr lang="ko-KR" altLang="en-US" dirty="0"/>
              <a:t> 교안 템플릿을 </a:t>
            </a:r>
            <a:r>
              <a:rPr lang="en-US" altLang="ko-KR" dirty="0"/>
              <a:t> </a:t>
            </a:r>
            <a:r>
              <a:rPr lang="en-US" altLang="ko-KR" b="1" dirty="0"/>
              <a:t>“</a:t>
            </a:r>
            <a:r>
              <a:rPr lang="ko-KR" altLang="en-US" b="1" dirty="0"/>
              <a:t>다른 이름으로 저장</a:t>
            </a:r>
            <a:r>
              <a:rPr lang="en-US" altLang="ko-KR" b="1" dirty="0"/>
              <a:t>(</a:t>
            </a:r>
            <a:r>
              <a:rPr lang="en-US" altLang="ko-KR" b="1" dirty="0" err="1"/>
              <a:t>Ctrl+Shift+S</a:t>
            </a:r>
            <a:r>
              <a:rPr lang="en-US" altLang="ko-KR" b="1" dirty="0"/>
              <a:t>)”</a:t>
            </a:r>
            <a:r>
              <a:rPr lang="ko-KR" altLang="en-US" dirty="0"/>
              <a:t>하셔서</a:t>
            </a:r>
            <a:endParaRPr lang="en-US" altLang="ko-KR" dirty="0"/>
          </a:p>
          <a:p>
            <a:r>
              <a:rPr lang="ko-KR" altLang="en-US" dirty="0"/>
              <a:t>별도의 새로운 파일로 </a:t>
            </a:r>
            <a:r>
              <a:rPr lang="ko-KR" altLang="en-US" dirty="0" err="1"/>
              <a:t>저장해주신</a:t>
            </a:r>
            <a:r>
              <a:rPr lang="ko-KR" altLang="en-US" dirty="0"/>
              <a:t> 뒤</a:t>
            </a:r>
            <a:r>
              <a:rPr lang="en-US" altLang="ko-KR" dirty="0"/>
              <a:t>, </a:t>
            </a:r>
            <a:r>
              <a:rPr lang="ko-KR" altLang="en-US" dirty="0"/>
              <a:t>자료를 제작하시면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파일 명 양식 </a:t>
            </a:r>
            <a:r>
              <a:rPr lang="en-US" altLang="ko-KR" dirty="0"/>
              <a:t>: </a:t>
            </a:r>
            <a:r>
              <a:rPr lang="ko-KR" altLang="en-US" dirty="0" err="1"/>
              <a:t>강의명</a:t>
            </a:r>
            <a:r>
              <a:rPr lang="en-US" altLang="ko-KR" dirty="0"/>
              <a:t>_</a:t>
            </a:r>
            <a:r>
              <a:rPr lang="ko-KR" altLang="en-US" dirty="0" err="1"/>
              <a:t>섹션번호</a:t>
            </a:r>
            <a:r>
              <a:rPr lang="en-US" altLang="ko-KR" dirty="0"/>
              <a:t>_</a:t>
            </a:r>
            <a:r>
              <a:rPr lang="ko-KR" altLang="en-US" dirty="0" err="1"/>
              <a:t>강사명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예시 </a:t>
            </a:r>
            <a:r>
              <a:rPr lang="en-US" altLang="ko-KR" dirty="0"/>
              <a:t>: SQL</a:t>
            </a:r>
            <a:r>
              <a:rPr lang="ko-KR" altLang="en-US" dirty="0"/>
              <a:t>기초</a:t>
            </a:r>
            <a:r>
              <a:rPr lang="en-US" altLang="ko-KR" dirty="0"/>
              <a:t>_3-1_</a:t>
            </a:r>
            <a:r>
              <a:rPr lang="ko-KR" altLang="en-US" dirty="0"/>
              <a:t>홍길동</a:t>
            </a:r>
            <a:r>
              <a:rPr lang="en-US" altLang="ko-KR" dirty="0"/>
              <a:t>.pptx</a:t>
            </a:r>
            <a:endParaRPr lang="ko-KR" altLang="en-US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26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6195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ADA5DD-DE71-FFB9-8417-3D1EF77DA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3025" y="3179701"/>
            <a:ext cx="9505950" cy="498598"/>
          </a:xfrm>
        </p:spPr>
        <p:txBody>
          <a:bodyPr/>
          <a:lstStyle/>
          <a:p>
            <a:r>
              <a:rPr lang="en-US" altLang="ko-KR" dirty="0"/>
              <a:t>1-2. </a:t>
            </a:r>
            <a:r>
              <a:rPr lang="ko-KR" altLang="en-US" dirty="0" err="1"/>
              <a:t>레슨명</a:t>
            </a:r>
            <a:r>
              <a:rPr lang="ko-KR" altLang="en-US" dirty="0"/>
              <a:t> 입력 </a:t>
            </a:r>
            <a:r>
              <a:rPr lang="en-US" altLang="ko-KR" dirty="0"/>
              <a:t>– </a:t>
            </a:r>
            <a:r>
              <a:rPr lang="ko-KR" altLang="en-US" dirty="0"/>
              <a:t>강의 교안 가이드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9A91EA-4DAA-0EA0-8630-1A5EF9B77F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6" y="370756"/>
            <a:ext cx="3671887" cy="193899"/>
          </a:xfrm>
        </p:spPr>
        <p:txBody>
          <a:bodyPr/>
          <a:lstStyle/>
          <a:p>
            <a:r>
              <a:rPr lang="ko-KR" altLang="en-US" dirty="0" err="1"/>
              <a:t>강의명</a:t>
            </a:r>
            <a:r>
              <a:rPr lang="ko-KR" altLang="en-US" dirty="0"/>
              <a:t> 입력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44B540-423F-A08A-2734-C5455A840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851" y="370756"/>
            <a:ext cx="7559673" cy="193899"/>
          </a:xfrm>
        </p:spPr>
        <p:txBody>
          <a:bodyPr/>
          <a:lstStyle/>
          <a:p>
            <a:r>
              <a:rPr lang="en-US" altLang="ko-KR" dirty="0"/>
              <a:t>SECTION 1. </a:t>
            </a:r>
            <a:r>
              <a:rPr lang="ko-KR" altLang="en-US" dirty="0" err="1"/>
              <a:t>섹션명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192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B30C9-9686-DB94-29D1-E80B46CE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러닝스푼즈</a:t>
            </a:r>
            <a:r>
              <a:rPr lang="ko-KR" altLang="en-US" dirty="0"/>
              <a:t> 강의 교안 가이드 </a:t>
            </a:r>
            <a:r>
              <a:rPr lang="en-US" altLang="ko-KR" dirty="0"/>
              <a:t>– </a:t>
            </a:r>
            <a:r>
              <a:rPr lang="ko-KR" altLang="en-US" dirty="0"/>
              <a:t>강의 구성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2FA1E6-6F1F-E908-A40A-D6326C696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28</a:t>
            </a:fld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26B209-F7D6-E2E4-7B6A-F9F872B2E6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1000" y="1474811"/>
            <a:ext cx="6359527" cy="48622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전체 교안 </a:t>
            </a:r>
            <a:r>
              <a:rPr lang="ko-KR" altLang="en-US" dirty="0" err="1"/>
              <a:t>구성시</a:t>
            </a:r>
            <a:r>
              <a:rPr lang="ko-KR" altLang="en-US" dirty="0"/>
              <a:t> 아래와 같은 목차로 구성해주시기 바랍니다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강의명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ko-KR" altLang="en-US" dirty="0"/>
              <a:t>강사소개 </a:t>
            </a:r>
            <a:r>
              <a:rPr lang="en-US" altLang="ko-KR" dirty="0"/>
              <a:t>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ko-KR" altLang="en-US" dirty="0"/>
              <a:t>목차 </a:t>
            </a:r>
            <a:r>
              <a:rPr lang="en-US" altLang="ko-KR" dirty="0"/>
              <a:t>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(SECTION 1)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레슨명</a:t>
            </a:r>
            <a:r>
              <a:rPr lang="ko-KR" altLang="en-US" dirty="0"/>
              <a:t> </a:t>
            </a:r>
            <a:r>
              <a:rPr lang="en-US" altLang="ko-KR" dirty="0"/>
              <a:t>(1-1)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ko-KR" altLang="en-US" dirty="0"/>
              <a:t>강의 내용</a:t>
            </a:r>
            <a:endParaRPr lang="en-US" altLang="ko-KR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(SECTION 2)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ko-KR" altLang="en-US" dirty="0" err="1"/>
              <a:t>레슨명</a:t>
            </a:r>
            <a:r>
              <a:rPr lang="ko-KR" altLang="en-US" dirty="0"/>
              <a:t> </a:t>
            </a:r>
            <a:r>
              <a:rPr lang="en-US" altLang="ko-KR" dirty="0"/>
              <a:t>(2-1)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ko-KR" altLang="en-US" dirty="0"/>
              <a:t>강의 내용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C995005-30DD-3F46-03C7-D7A997D7F3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933450" cy="152349"/>
          </a:xfrm>
        </p:spPr>
        <p:txBody>
          <a:bodyPr/>
          <a:lstStyle/>
          <a:p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E3FC007-85D0-D76F-67B8-A7ECD0722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ko-KR" altLang="en-US" dirty="0"/>
              <a:t> 입력 </a:t>
            </a:r>
            <a:r>
              <a:rPr lang="en-US" altLang="ko-KR" dirty="0"/>
              <a:t>– </a:t>
            </a:r>
            <a:r>
              <a:rPr lang="ko-KR" altLang="en-US" dirty="0"/>
              <a:t>강의 교안 가이드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0D6AB4-0025-5872-7FA8-F157A931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243448"/>
            <a:ext cx="4633777" cy="52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6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B30C9-9686-DB94-29D1-E80B46CE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러닝스푼즈</a:t>
            </a:r>
            <a:r>
              <a:rPr lang="ko-KR" altLang="en-US" dirty="0"/>
              <a:t> 강의 교안 가이드 </a:t>
            </a:r>
            <a:r>
              <a:rPr lang="en-US" altLang="ko-KR" dirty="0"/>
              <a:t>-</a:t>
            </a:r>
            <a:r>
              <a:rPr lang="ko-KR" altLang="en-US" dirty="0"/>
              <a:t> 템플릿 레이아웃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2FA1E6-6F1F-E908-A40A-D6326C696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29</a:t>
            </a:fld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26B209-F7D6-E2E4-7B6A-F9F872B2E6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1000" y="1288891"/>
            <a:ext cx="6359527" cy="4862255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새 슬라이드</a:t>
            </a:r>
            <a:r>
              <a:rPr lang="en-US" altLang="ko-KR" dirty="0"/>
              <a:t>/</a:t>
            </a:r>
            <a:r>
              <a:rPr lang="ko-KR" altLang="en-US" dirty="0"/>
              <a:t>레이아웃</a:t>
            </a:r>
            <a:r>
              <a:rPr lang="en-US" altLang="ko-KR" dirty="0"/>
              <a:t>] </a:t>
            </a:r>
            <a:r>
              <a:rPr lang="ko-KR" altLang="en-US" dirty="0"/>
              <a:t>에 슬라이드 별 레이아웃을 </a:t>
            </a:r>
            <a:r>
              <a:rPr lang="ko-KR" altLang="en-US" dirty="0" err="1"/>
              <a:t>만들어두었습니다</a:t>
            </a:r>
            <a:r>
              <a:rPr lang="en-US" altLang="ko-KR" dirty="0"/>
              <a:t>. </a:t>
            </a:r>
            <a:r>
              <a:rPr lang="ko-KR" altLang="en-US" dirty="0"/>
              <a:t>필요하신 레이아웃을 선택하여 강의 교안을 작성해주시기 바랍니다</a:t>
            </a:r>
            <a:r>
              <a:rPr lang="en-US" altLang="ko-KR" dirty="0"/>
              <a:t>.</a:t>
            </a:r>
          </a:p>
          <a:p>
            <a:r>
              <a:rPr lang="ko-KR" altLang="en-US" b="1" dirty="0">
                <a:solidFill>
                  <a:srgbClr val="FF0000"/>
                </a:solidFill>
              </a:rPr>
              <a:t>변경 금지 레이아웃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/>
              <a:t>- 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 err="1"/>
              <a:t>강의명</a:t>
            </a:r>
            <a:r>
              <a:rPr lang="en-US" altLang="ko-KR" dirty="0"/>
              <a:t>, [</a:t>
            </a:r>
            <a:r>
              <a:rPr lang="ko-KR" altLang="en-US" dirty="0"/>
              <a:t>필수</a:t>
            </a:r>
            <a:r>
              <a:rPr lang="en-US" altLang="ko-KR" dirty="0"/>
              <a:t>] SECTION</a:t>
            </a:r>
            <a:r>
              <a:rPr lang="ko-KR" altLang="en-US" dirty="0"/>
              <a:t>명</a:t>
            </a:r>
            <a:r>
              <a:rPr lang="en-US" altLang="ko-KR" dirty="0"/>
              <a:t>, 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 err="1"/>
              <a:t>레슨명</a:t>
            </a:r>
            <a:r>
              <a:rPr lang="en-US" altLang="ko-KR" dirty="0"/>
              <a:t>, [</a:t>
            </a:r>
            <a:r>
              <a:rPr lang="ko-KR" altLang="en-US" dirty="0"/>
              <a:t>선택</a:t>
            </a:r>
            <a:r>
              <a:rPr lang="en-US" altLang="ko-KR" dirty="0"/>
              <a:t>] </a:t>
            </a:r>
            <a:r>
              <a:rPr lang="ko-KR" altLang="en-US" dirty="0"/>
              <a:t>목차</a:t>
            </a:r>
            <a:endParaRPr lang="en-US" altLang="ko-KR" dirty="0"/>
          </a:p>
          <a:p>
            <a:r>
              <a:rPr lang="ko-KR" altLang="en-US" b="1" dirty="0"/>
              <a:t>변경 가능 레이아웃 </a:t>
            </a:r>
            <a:endParaRPr lang="en-US" altLang="ko-KR" b="1" dirty="0"/>
          </a:p>
          <a:p>
            <a:r>
              <a:rPr lang="en-US" altLang="ko-KR" dirty="0"/>
              <a:t>- [</a:t>
            </a:r>
            <a:r>
              <a:rPr lang="ko-KR" altLang="en-US" dirty="0"/>
              <a:t>선택</a:t>
            </a:r>
            <a:r>
              <a:rPr lang="en-US" altLang="ko-KR" dirty="0"/>
              <a:t>] </a:t>
            </a:r>
            <a:r>
              <a:rPr lang="ko-KR" altLang="en-US" dirty="0"/>
              <a:t>강사소개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</a:t>
            </a:r>
            <a:r>
              <a:rPr lang="ko-KR" altLang="en-US" dirty="0"/>
              <a:t> 내용</a:t>
            </a:r>
            <a:r>
              <a:rPr lang="en-US" altLang="ko-KR" dirty="0"/>
              <a:t>, [</a:t>
            </a:r>
            <a:r>
              <a:rPr lang="ko-KR" altLang="en-US" dirty="0"/>
              <a:t>선택</a:t>
            </a:r>
            <a:r>
              <a:rPr lang="en-US" altLang="ko-KR" dirty="0"/>
              <a:t>] </a:t>
            </a:r>
            <a:r>
              <a:rPr lang="ko-KR" altLang="en-US" dirty="0"/>
              <a:t>내용</a:t>
            </a:r>
            <a:r>
              <a:rPr lang="en-US" altLang="ko-KR" dirty="0"/>
              <a:t>(</a:t>
            </a:r>
            <a:r>
              <a:rPr lang="ko-KR" altLang="en-US" dirty="0"/>
              <a:t>응용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C995005-30DD-3F46-03C7-D7A997D7F3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933450" cy="152349"/>
          </a:xfrm>
        </p:spPr>
        <p:txBody>
          <a:bodyPr/>
          <a:lstStyle/>
          <a:p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E3FC007-85D0-D76F-67B8-A7ECD0722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ko-KR" altLang="en-US" dirty="0"/>
              <a:t> 입력 </a:t>
            </a:r>
            <a:r>
              <a:rPr lang="en-US" altLang="ko-KR" dirty="0"/>
              <a:t>– </a:t>
            </a:r>
            <a:r>
              <a:rPr lang="ko-KR" altLang="en-US" dirty="0"/>
              <a:t>강의 교안 가이드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0D6AB4-0025-5872-7FA8-F157A931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243448"/>
            <a:ext cx="4633777" cy="524625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C0D14A-32CF-2317-5751-58462C5B69C5}"/>
              </a:ext>
            </a:extLst>
          </p:cNvPr>
          <p:cNvSpPr/>
          <p:nvPr/>
        </p:nvSpPr>
        <p:spPr>
          <a:xfrm>
            <a:off x="860612" y="1416424"/>
            <a:ext cx="1362635" cy="833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90D2C9-73A9-4EA9-4DDC-8CE8C32BB4F9}"/>
              </a:ext>
            </a:extLst>
          </p:cNvPr>
          <p:cNvSpPr/>
          <p:nvPr/>
        </p:nvSpPr>
        <p:spPr>
          <a:xfrm>
            <a:off x="860612" y="2240497"/>
            <a:ext cx="1362635" cy="833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C1F26C-B3C5-85A8-04FB-2CF578BED55A}"/>
              </a:ext>
            </a:extLst>
          </p:cNvPr>
          <p:cNvSpPr/>
          <p:nvPr/>
        </p:nvSpPr>
        <p:spPr>
          <a:xfrm>
            <a:off x="860611" y="3092144"/>
            <a:ext cx="708213" cy="833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B6F34F-261A-B79B-246E-1C6E89966EFC}"/>
              </a:ext>
            </a:extLst>
          </p:cNvPr>
          <p:cNvSpPr/>
          <p:nvPr/>
        </p:nvSpPr>
        <p:spPr>
          <a:xfrm>
            <a:off x="1541929" y="3925861"/>
            <a:ext cx="1362635" cy="833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5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2DFEF-8D50-86AA-E695-40415FBA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선택</a:t>
            </a:r>
            <a:r>
              <a:rPr lang="en-US" altLang="ko-KR" dirty="0"/>
              <a:t>] </a:t>
            </a:r>
            <a:r>
              <a:rPr lang="ko-KR" altLang="en-US" dirty="0"/>
              <a:t>강의명을 입력해주세요 </a:t>
            </a:r>
            <a:r>
              <a:rPr lang="en-US" altLang="ko-KR" dirty="0"/>
              <a:t>– </a:t>
            </a:r>
            <a:r>
              <a:rPr lang="ko-KR" altLang="en-US" dirty="0" err="1"/>
              <a:t>섹션명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96623B-E5CE-3B62-07E4-F425C72489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목차 입력란은 선택 사항입니다</a:t>
            </a:r>
            <a:r>
              <a:rPr lang="en-US" altLang="ko-KR" dirty="0"/>
              <a:t>. (</a:t>
            </a:r>
            <a:r>
              <a:rPr lang="ko-KR" altLang="en-US" dirty="0"/>
              <a:t>섹션명만 입력하는 경우의 템플릿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이하 커리큘럼 목차를 작성해주세요</a:t>
            </a:r>
            <a:r>
              <a:rPr lang="en-US" altLang="ko-KR" dirty="0"/>
              <a:t>. </a:t>
            </a:r>
            <a:r>
              <a:rPr lang="ko-KR" altLang="en-US" dirty="0"/>
              <a:t>아래는 예시이므로 커리큘럼에 맞게 작성해주세요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모두 작성하셨으면 가이드 설명은 삭제해주세요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SECTION 1.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SECTION 2.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SECTION 3.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SECTION 4.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SECTION 5.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</a:p>
          <a:p>
            <a:pPr marL="0" indent="0">
              <a:buNone/>
            </a:pPr>
            <a:r>
              <a:rPr lang="en-US" altLang="ko-KR" dirty="0"/>
              <a:t>SECTION 6.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SECTION 7.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SECTION 8.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SECTION 9.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SECTION 10.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4E8E4-92AC-F871-9BCA-F7B7FEEB2C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686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B30C9-9686-DB94-29D1-E80B46CE2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러닝스푼즈</a:t>
            </a:r>
            <a:r>
              <a:rPr lang="ko-KR" altLang="en-US" dirty="0"/>
              <a:t> 강의 교안 가이드 </a:t>
            </a:r>
            <a:r>
              <a:rPr lang="en-US" altLang="ko-KR" dirty="0"/>
              <a:t>–</a:t>
            </a:r>
            <a:r>
              <a:rPr lang="ko-KR" altLang="en-US" dirty="0"/>
              <a:t> 내용 템플릿 레이아웃 변경 안내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2FA1E6-6F1F-E908-A40A-D6326C696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30</a:t>
            </a:fld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26B209-F7D6-E2E4-7B6A-F9F872B2E6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1000" y="1288891"/>
            <a:ext cx="6359527" cy="4862255"/>
          </a:xfrm>
        </p:spPr>
        <p:txBody>
          <a:bodyPr/>
          <a:lstStyle/>
          <a:p>
            <a:r>
              <a:rPr lang="ko-KR" altLang="en-US" b="1" dirty="0"/>
              <a:t>강사님의 강의 자료에 따라 템플릿 레이아웃 구성은 변경하셔도 됩니다</a:t>
            </a:r>
            <a:r>
              <a:rPr lang="en-US" altLang="ko-KR" b="1" dirty="0"/>
              <a:t>.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텍스트 박스 크기</a:t>
            </a:r>
            <a:r>
              <a:rPr lang="en-US" altLang="ko-KR" dirty="0"/>
              <a:t>, </a:t>
            </a:r>
            <a:r>
              <a:rPr lang="ko-KR" altLang="en-US" dirty="0"/>
              <a:t>위치는 자유롭게 구성하되</a:t>
            </a:r>
            <a:r>
              <a:rPr lang="en-US" altLang="ko-KR" dirty="0"/>
              <a:t>, </a:t>
            </a:r>
            <a:r>
              <a:rPr lang="ko-KR" altLang="en-US" dirty="0"/>
              <a:t>첨부 자료가 소제목과 아래 안내 사항을 가리지 않도록 해주세요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b="1" dirty="0"/>
              <a:t>템플릿의 글씨 크기는 “</a:t>
            </a:r>
            <a:r>
              <a:rPr lang="en-US" altLang="ko-KR" b="1" dirty="0"/>
              <a:t>18~20”, </a:t>
            </a:r>
            <a:r>
              <a:rPr lang="ko-KR" altLang="en-US" b="1" dirty="0"/>
              <a:t>줄간격은 “</a:t>
            </a:r>
            <a:r>
              <a:rPr lang="en-US" altLang="ko-KR" b="1" dirty="0"/>
              <a:t>1.5”</a:t>
            </a:r>
            <a:r>
              <a:rPr lang="ko-KR" altLang="en-US" b="1" dirty="0"/>
              <a:t>로 </a:t>
            </a:r>
            <a:r>
              <a:rPr lang="ko-KR" altLang="en-US" b="1" dirty="0" err="1"/>
              <a:t>설정되어있습니다</a:t>
            </a:r>
            <a:r>
              <a:rPr lang="en-US" altLang="ko-KR" b="1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특별한 경우</a:t>
            </a:r>
            <a:r>
              <a:rPr lang="en-US" altLang="ko-KR" dirty="0"/>
              <a:t>, </a:t>
            </a:r>
            <a:r>
              <a:rPr lang="ko-KR" altLang="en-US" dirty="0"/>
              <a:t>내용이 많을 경우에는 </a:t>
            </a:r>
            <a:r>
              <a:rPr lang="ko-KR" altLang="en-US" u="sng" dirty="0"/>
              <a:t>글자 크기는 고정</a:t>
            </a:r>
            <a:r>
              <a:rPr lang="ko-KR" altLang="en-US" dirty="0"/>
              <a:t>해주시고</a:t>
            </a:r>
            <a:r>
              <a:rPr lang="en-US" altLang="ko-KR" dirty="0"/>
              <a:t>, </a:t>
            </a:r>
            <a:r>
              <a:rPr lang="ko-KR" altLang="en-US" u="sng" dirty="0"/>
              <a:t>줄간격을 </a:t>
            </a:r>
            <a:r>
              <a:rPr lang="en-US" altLang="ko-KR" u="sng" dirty="0"/>
              <a:t>1.0</a:t>
            </a:r>
            <a:r>
              <a:rPr lang="ko-KR" altLang="en-US" u="sng" dirty="0"/>
              <a:t>으로 조정</a:t>
            </a:r>
            <a:r>
              <a:rPr lang="ko-KR" altLang="en-US" dirty="0"/>
              <a:t>하시거나 </a:t>
            </a:r>
            <a:r>
              <a:rPr lang="ko-KR" altLang="en-US" u="sng" dirty="0"/>
              <a:t>내용을 분할하여 작성</a:t>
            </a:r>
            <a:r>
              <a:rPr lang="ko-KR" altLang="en-US" dirty="0"/>
              <a:t>해주세요</a:t>
            </a:r>
            <a:r>
              <a:rPr lang="en-US" altLang="ko-KR" dirty="0"/>
              <a:t>!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자세한 가이드는 </a:t>
            </a:r>
            <a:r>
              <a:rPr lang="ko-KR" altLang="en-US" dirty="0">
                <a:highlight>
                  <a:srgbClr val="FFFF00"/>
                </a:highlight>
                <a:hlinkClick r:id="rId2"/>
              </a:rPr>
              <a:t>링크</a:t>
            </a:r>
            <a:r>
              <a:rPr lang="ko-KR" altLang="en-US" dirty="0">
                <a:highlight>
                  <a:srgbClr val="FFFF00"/>
                </a:highlight>
              </a:rPr>
              <a:t>를 참고해주세요</a:t>
            </a:r>
            <a:r>
              <a:rPr lang="en-US" altLang="ko-KR" dirty="0">
                <a:highlight>
                  <a:srgbClr val="FFFF00"/>
                </a:highlight>
              </a:rPr>
              <a:t>!</a:t>
            </a:r>
          </a:p>
          <a:p>
            <a:r>
              <a:rPr lang="ko-KR" altLang="en-US" dirty="0"/>
              <a:t>모두 작성하셨으면 가이드 설명은 삭제해주세요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C995005-30DD-3F46-03C7-D7A997D7F3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933450" cy="152349"/>
          </a:xfrm>
        </p:spPr>
        <p:txBody>
          <a:bodyPr/>
          <a:lstStyle/>
          <a:p>
            <a:r>
              <a:rPr lang="en-US" altLang="ko-KR" dirty="0"/>
              <a:t>1-2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E3FC007-85D0-D76F-67B8-A7ECD0722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ko-KR" altLang="en-US" dirty="0"/>
              <a:t> 입력 </a:t>
            </a:r>
            <a:r>
              <a:rPr lang="en-US" altLang="ko-KR" dirty="0"/>
              <a:t>– </a:t>
            </a:r>
            <a:r>
              <a:rPr lang="ko-KR" altLang="en-US" dirty="0"/>
              <a:t>강의 교안 가이드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0D6AB4-0025-5872-7FA8-F157A931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243448"/>
            <a:ext cx="4633777" cy="524625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23002-3F07-CE1B-6896-D638EF8E3705}"/>
              </a:ext>
            </a:extLst>
          </p:cNvPr>
          <p:cNvSpPr/>
          <p:nvPr/>
        </p:nvSpPr>
        <p:spPr>
          <a:xfrm>
            <a:off x="860611" y="4780835"/>
            <a:ext cx="4069977" cy="1708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87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9246F57-7A9C-C0E7-C065-9F0A774933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3025" y="2782673"/>
            <a:ext cx="9512300" cy="1270843"/>
          </a:xfrm>
        </p:spPr>
        <p:txBody>
          <a:bodyPr/>
          <a:lstStyle/>
          <a:p>
            <a:r>
              <a:rPr lang="en-US" altLang="ko-KR" dirty="0"/>
              <a:t>SECTION 2. </a:t>
            </a:r>
            <a:r>
              <a:rPr lang="ko-KR" altLang="en-US" dirty="0" err="1"/>
              <a:t>섹션명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섹션명이 긴 경우</a:t>
            </a:r>
            <a:r>
              <a:rPr lang="en-US" altLang="ko-KR" dirty="0"/>
              <a:t>(</a:t>
            </a:r>
            <a:r>
              <a:rPr lang="ko-KR" altLang="en-US" dirty="0"/>
              <a:t>두 줄</a:t>
            </a:r>
            <a:r>
              <a:rPr lang="en-US" altLang="ko-KR" dirty="0"/>
              <a:t>)</a:t>
            </a:r>
            <a:r>
              <a:rPr lang="ko-KR" altLang="en-US" dirty="0"/>
              <a:t> 사용해주세요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F6F3B4-8C35-6F28-427E-8269E4B5EA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9375" y="2474896"/>
            <a:ext cx="9512300" cy="276999"/>
          </a:xfrm>
        </p:spPr>
        <p:txBody>
          <a:bodyPr/>
          <a:lstStyle/>
          <a:p>
            <a:r>
              <a:rPr lang="ko-KR" altLang="en-US" dirty="0" err="1"/>
              <a:t>강의명</a:t>
            </a:r>
            <a:r>
              <a:rPr lang="ko-KR" altLang="en-US" dirty="0"/>
              <a:t> 입력</a:t>
            </a:r>
          </a:p>
        </p:txBody>
      </p:sp>
    </p:spTree>
    <p:extLst>
      <p:ext uri="{BB962C8B-B14F-4D97-AF65-F5344CB8AC3E}">
        <p14:creationId xmlns:p14="http://schemas.microsoft.com/office/powerpoint/2010/main" val="943869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ADA5DD-DE71-FFB9-8417-3D1EF77DA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3025" y="3179701"/>
            <a:ext cx="9505950" cy="498598"/>
          </a:xfrm>
        </p:spPr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 err="1"/>
              <a:t>레슨명</a:t>
            </a:r>
            <a:r>
              <a:rPr lang="ko-KR" altLang="en-US" dirty="0"/>
              <a:t>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CA950E-687E-E014-7D98-45DE8B27B1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강의명</a:t>
            </a:r>
            <a:r>
              <a:rPr lang="ko-KR" altLang="en-US" dirty="0"/>
              <a:t> 입력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808A3C-71BA-F57C-F5D1-CB6328F75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851" y="370756"/>
            <a:ext cx="7559673" cy="193899"/>
          </a:xfrm>
        </p:spPr>
        <p:txBody>
          <a:bodyPr/>
          <a:lstStyle/>
          <a:p>
            <a:r>
              <a:rPr lang="en-US" altLang="ko-KR" dirty="0"/>
              <a:t>SECTION 2. </a:t>
            </a:r>
            <a:r>
              <a:rPr lang="ko-KR" altLang="en-US" dirty="0" err="1"/>
              <a:t>섹션명</a:t>
            </a:r>
            <a:r>
              <a:rPr lang="en-US" altLang="ko-KR" dirty="0"/>
              <a:t>2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230689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예시</a:t>
            </a:r>
            <a:r>
              <a:rPr lang="en-US" altLang="ko-KR" dirty="0"/>
              <a:t>] </a:t>
            </a:r>
            <a:r>
              <a:rPr lang="ko-KR" altLang="en-US" dirty="0"/>
              <a:t>강의 내용</a:t>
            </a:r>
            <a:r>
              <a:rPr lang="en-US" altLang="ko-KR" dirty="0"/>
              <a:t>(</a:t>
            </a:r>
            <a:r>
              <a:rPr lang="ko-KR" altLang="en-US" dirty="0"/>
              <a:t>응용</a:t>
            </a:r>
            <a:r>
              <a:rPr lang="en-US" altLang="ko-KR" dirty="0"/>
              <a:t>_</a:t>
            </a:r>
            <a:r>
              <a:rPr lang="ko-KR" altLang="en-US" dirty="0"/>
              <a:t>내용</a:t>
            </a:r>
            <a:r>
              <a:rPr lang="en-US" altLang="ko-KR" dirty="0"/>
              <a:t>_2</a:t>
            </a:r>
            <a:r>
              <a:rPr lang="ko-KR" altLang="en-US" dirty="0"/>
              <a:t>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파트별</a:t>
            </a:r>
            <a:r>
              <a:rPr lang="ko-KR" altLang="en-US" dirty="0"/>
              <a:t> 소제목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475" y="1939052"/>
            <a:ext cx="4859095" cy="2316403"/>
          </a:xfrm>
        </p:spPr>
        <p:txBody>
          <a:bodyPr/>
          <a:lstStyle/>
          <a:p>
            <a:r>
              <a:rPr lang="ko-KR" altLang="en-US" dirty="0"/>
              <a:t>최상단에 </a:t>
            </a:r>
            <a:r>
              <a:rPr lang="en-US" altLang="ko-KR" dirty="0"/>
              <a:t>“</a:t>
            </a:r>
            <a:r>
              <a:rPr lang="ko-KR" altLang="en-US" dirty="0"/>
              <a:t>레슨번호</a:t>
            </a:r>
            <a:r>
              <a:rPr lang="en-US" altLang="ko-KR" dirty="0"/>
              <a:t>(2-1)”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 err="1"/>
              <a:t>레슨명</a:t>
            </a:r>
            <a:r>
              <a:rPr lang="en-US" altLang="ko-KR" dirty="0"/>
              <a:t>(</a:t>
            </a:r>
            <a:r>
              <a:rPr lang="ko-KR" altLang="en-US" dirty="0" err="1"/>
              <a:t>레슨명</a:t>
            </a:r>
            <a:r>
              <a:rPr lang="en-US" altLang="ko-KR" dirty="0"/>
              <a:t>1)”</a:t>
            </a:r>
            <a:r>
              <a:rPr lang="ko-KR" altLang="en-US" dirty="0"/>
              <a:t>을 입력해주세요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 err="1"/>
              <a:t>파트별</a:t>
            </a:r>
            <a:r>
              <a:rPr lang="ko-KR" altLang="en-US" dirty="0"/>
              <a:t> 소제목</a:t>
            </a:r>
            <a:r>
              <a:rPr lang="en-US" altLang="ko-KR" dirty="0"/>
              <a:t>”</a:t>
            </a:r>
            <a:r>
              <a:rPr lang="ko-KR" altLang="en-US" dirty="0"/>
              <a:t>란에는 강의 내용에 따른 타이틀을 작성해주세요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모두 작성하셨으면 가이드 설명은 삭제해주세요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자세한 가이드는 </a:t>
            </a:r>
            <a:r>
              <a:rPr lang="ko-KR" altLang="en-US" dirty="0">
                <a:highlight>
                  <a:srgbClr val="FFFF00"/>
                </a:highlight>
                <a:hlinkClick r:id="rId2"/>
              </a:rPr>
              <a:t>링크</a:t>
            </a:r>
            <a:r>
              <a:rPr lang="ko-KR" altLang="en-US" dirty="0">
                <a:highlight>
                  <a:srgbClr val="FFFF00"/>
                </a:highlight>
              </a:rPr>
              <a:t>를 참고해주세요</a:t>
            </a:r>
            <a:r>
              <a:rPr lang="en-US" altLang="ko-KR" dirty="0">
                <a:highlight>
                  <a:srgbClr val="FFFF00"/>
                </a:highlight>
              </a:rPr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C8B4E0D-4C7F-5136-F6DC-A95F23C5C9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1475" y="1617050"/>
            <a:ext cx="4859095" cy="34970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작성 방법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1BED9DE-A5C5-F16F-B980-85FAFF514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0290" y="1939052"/>
            <a:ext cx="4859095" cy="4550648"/>
          </a:xfrm>
        </p:spPr>
        <p:txBody>
          <a:bodyPr/>
          <a:lstStyle/>
          <a:p>
            <a:r>
              <a:rPr lang="ko-KR" altLang="en-US" dirty="0"/>
              <a:t>강사님의 강의 자료에 따라 템플릿 레이아웃 구성은 변경하셔도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텍스트 박스 크기</a:t>
            </a:r>
            <a:r>
              <a:rPr lang="en-US" altLang="ko-KR" dirty="0"/>
              <a:t>, </a:t>
            </a:r>
            <a:r>
              <a:rPr lang="ko-KR" altLang="en-US" dirty="0"/>
              <a:t>위치는 자유롭게 구성하되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첨부 자료가 </a:t>
            </a:r>
            <a:r>
              <a:rPr lang="en-US" altLang="ko-KR" dirty="0"/>
              <a:t>‘</a:t>
            </a:r>
            <a:r>
              <a:rPr lang="ko-KR" altLang="en-US" dirty="0"/>
              <a:t>소제목</a:t>
            </a:r>
            <a:r>
              <a:rPr lang="en-US" altLang="ko-KR" dirty="0"/>
              <a:t>’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아래 안내 사항</a:t>
            </a:r>
            <a:r>
              <a:rPr lang="en-US" altLang="ko-KR" dirty="0"/>
              <a:t>’</a:t>
            </a:r>
            <a:r>
              <a:rPr lang="ko-KR" altLang="en-US" dirty="0"/>
              <a:t>을 가리지 않도록 해주세요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글씨 크기는 </a:t>
            </a:r>
            <a:r>
              <a:rPr lang="en-US" altLang="ko-KR" dirty="0"/>
              <a:t>“18~20”, </a:t>
            </a:r>
            <a:r>
              <a:rPr lang="ko-KR" altLang="en-US" dirty="0"/>
              <a:t>줄간격은 </a:t>
            </a:r>
            <a:r>
              <a:rPr lang="en-US" altLang="ko-KR" dirty="0"/>
              <a:t>“1.5”</a:t>
            </a:r>
            <a:r>
              <a:rPr lang="ko-KR" altLang="en-US" dirty="0"/>
              <a:t>로 </a:t>
            </a:r>
            <a:r>
              <a:rPr lang="ko-KR" altLang="en-US" dirty="0" err="1"/>
              <a:t>설정되어있습니다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특별한 경우</a:t>
            </a:r>
            <a:r>
              <a:rPr lang="en-US" altLang="ko-KR" dirty="0"/>
              <a:t>, </a:t>
            </a:r>
            <a:r>
              <a:rPr lang="ko-KR" altLang="en-US" dirty="0"/>
              <a:t>내용이 많을 경우에는 </a:t>
            </a:r>
            <a:r>
              <a:rPr lang="ko-KR" altLang="en-US" u="sng" dirty="0"/>
              <a:t>글자 크기는 고정</a:t>
            </a:r>
            <a:r>
              <a:rPr lang="ko-KR" altLang="en-US" dirty="0"/>
              <a:t>해주시고</a:t>
            </a:r>
            <a:r>
              <a:rPr lang="en-US" altLang="ko-KR" dirty="0"/>
              <a:t>, </a:t>
            </a:r>
            <a:r>
              <a:rPr lang="ko-KR" altLang="en-US" u="sng" dirty="0"/>
              <a:t>줄간격을 </a:t>
            </a:r>
            <a:r>
              <a:rPr lang="en-US" altLang="ko-KR" u="sng" dirty="0"/>
              <a:t>1.0</a:t>
            </a:r>
            <a:r>
              <a:rPr lang="ko-KR" altLang="en-US" u="sng" dirty="0"/>
              <a:t>으로 조정</a:t>
            </a:r>
            <a:r>
              <a:rPr lang="ko-KR" altLang="en-US" dirty="0"/>
              <a:t>하시거나 </a:t>
            </a:r>
            <a:r>
              <a:rPr lang="ko-KR" altLang="en-US" u="sng" dirty="0"/>
              <a:t>내용을 분할하여 작성</a:t>
            </a:r>
            <a:r>
              <a:rPr lang="ko-KR" altLang="en-US" dirty="0"/>
              <a:t>해주세요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6459488-FC87-8044-954F-F9C75D471A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0290" y="1617050"/>
            <a:ext cx="4862755" cy="34970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933450" cy="152349"/>
          </a:xfrm>
        </p:spPr>
        <p:txBody>
          <a:bodyPr/>
          <a:lstStyle/>
          <a:p>
            <a:r>
              <a:rPr lang="en-US" altLang="ko-KR" dirty="0"/>
              <a:t>2-1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3A5FF970-B80C-44EE-8D91-F0EA36F8AA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33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09927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ADA5DD-DE71-FFB9-8417-3D1EF77DA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3025" y="3179701"/>
            <a:ext cx="9505950" cy="498598"/>
          </a:xfrm>
        </p:spPr>
        <p:txBody>
          <a:bodyPr/>
          <a:lstStyle/>
          <a:p>
            <a:r>
              <a:rPr lang="en-US" altLang="ko-KR" dirty="0"/>
              <a:t>2-2. </a:t>
            </a:r>
            <a:r>
              <a:rPr lang="ko-KR" altLang="en-US" dirty="0" err="1"/>
              <a:t>레슨명</a:t>
            </a:r>
            <a:r>
              <a:rPr lang="ko-KR" altLang="en-US" dirty="0"/>
              <a:t>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7F8F09-059C-F4AA-7DCB-42A00A7EFE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4C01D3-1128-57BF-6EEA-403F645B9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624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예시</a:t>
            </a:r>
            <a:r>
              <a:rPr lang="en-US" altLang="ko-KR" dirty="0"/>
              <a:t>] </a:t>
            </a:r>
            <a:r>
              <a:rPr lang="ko-KR" altLang="en-US" dirty="0"/>
              <a:t>강의 내용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+</a:t>
            </a:r>
            <a:r>
              <a:rPr lang="ko-KR" altLang="en-US" dirty="0"/>
              <a:t>내용</a:t>
            </a:r>
            <a:r>
              <a:rPr lang="en-US" altLang="ko-KR" dirty="0"/>
              <a:t>_</a:t>
            </a:r>
            <a:r>
              <a:rPr lang="ko-KR" altLang="en-US" dirty="0"/>
              <a:t>양쪽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파트별</a:t>
            </a:r>
            <a:r>
              <a:rPr lang="ko-KR" altLang="en-US" dirty="0"/>
              <a:t> 소제목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215899DD-90F4-85FE-CC3A-013E7B3F9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35</a:t>
            </a:fld>
            <a:endParaRPr kumimoji="1" lang="ko-Kore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최상단에 </a:t>
            </a:r>
            <a:r>
              <a:rPr lang="en-US" altLang="ko-KR" dirty="0"/>
              <a:t>“</a:t>
            </a:r>
            <a:r>
              <a:rPr lang="ko-KR" altLang="en-US" dirty="0"/>
              <a:t>레슨번호</a:t>
            </a:r>
            <a:r>
              <a:rPr lang="en-US" altLang="ko-KR" dirty="0"/>
              <a:t>(2-2)”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 err="1"/>
              <a:t>레슨명</a:t>
            </a:r>
            <a:r>
              <a:rPr lang="en-US" altLang="ko-KR" dirty="0"/>
              <a:t>(</a:t>
            </a:r>
            <a:r>
              <a:rPr lang="ko-KR" altLang="en-US" dirty="0" err="1"/>
              <a:t>레슨명</a:t>
            </a:r>
            <a:r>
              <a:rPr lang="en-US" altLang="ko-KR" dirty="0"/>
              <a:t>2)”</a:t>
            </a:r>
            <a:r>
              <a:rPr lang="ko-KR" altLang="en-US" dirty="0"/>
              <a:t>을 입력해주세요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 err="1"/>
              <a:t>파트별</a:t>
            </a:r>
            <a:r>
              <a:rPr lang="ko-KR" altLang="en-US" dirty="0"/>
              <a:t> 소제목</a:t>
            </a:r>
            <a:r>
              <a:rPr lang="en-US" altLang="ko-KR" dirty="0"/>
              <a:t>”</a:t>
            </a:r>
            <a:r>
              <a:rPr lang="ko-KR" altLang="en-US" dirty="0"/>
              <a:t>란에는 강의 내용에 따른 타이틀을 작성해주세요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highlight>
                  <a:srgbClr val="FFFF00"/>
                </a:highlight>
              </a:rPr>
              <a:t>자세한 가이드는 </a:t>
            </a:r>
            <a:r>
              <a:rPr lang="ko-KR" altLang="en-US" dirty="0">
                <a:highlight>
                  <a:srgbClr val="FFFF00"/>
                </a:highlight>
                <a:hlinkClick r:id="rId2"/>
              </a:rPr>
              <a:t>링크</a:t>
            </a:r>
            <a:r>
              <a:rPr lang="ko-KR" altLang="en-US" dirty="0">
                <a:highlight>
                  <a:srgbClr val="FFFF00"/>
                </a:highlight>
              </a:rPr>
              <a:t>를 참고해주세요</a:t>
            </a:r>
            <a:r>
              <a:rPr lang="en-US" altLang="ko-KR" dirty="0">
                <a:highlight>
                  <a:srgbClr val="FFFF00"/>
                </a:highlight>
              </a:rPr>
              <a:t>!</a:t>
            </a:r>
          </a:p>
          <a:p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168104E-1C55-1864-A5AB-8403FDA8E2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※ </a:t>
            </a:r>
            <a:r>
              <a:rPr lang="ko-KR" altLang="en-US" dirty="0"/>
              <a:t>주의사항</a:t>
            </a:r>
            <a:endParaRPr lang="en-US" altLang="ko-KR" dirty="0"/>
          </a:p>
          <a:p>
            <a:r>
              <a:rPr lang="ko-KR" altLang="en-US" dirty="0"/>
              <a:t>글씨 크기는 </a:t>
            </a:r>
            <a:r>
              <a:rPr lang="en-US" altLang="ko-KR" dirty="0"/>
              <a:t>“20”, </a:t>
            </a:r>
            <a:r>
              <a:rPr lang="ko-KR" altLang="en-US" dirty="0"/>
              <a:t>줄간격은 </a:t>
            </a:r>
            <a:r>
              <a:rPr lang="en-US" altLang="ko-KR" dirty="0"/>
              <a:t>“1.5”</a:t>
            </a:r>
            <a:r>
              <a:rPr lang="ko-KR" altLang="en-US" dirty="0"/>
              <a:t>로 </a:t>
            </a:r>
            <a:r>
              <a:rPr lang="ko-KR" altLang="en-US" dirty="0" err="1"/>
              <a:t>설정되어있습니다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특별한 경우</a:t>
            </a:r>
            <a:r>
              <a:rPr lang="en-US" altLang="ko-KR" dirty="0"/>
              <a:t>, </a:t>
            </a:r>
            <a:r>
              <a:rPr lang="ko-KR" altLang="en-US" dirty="0"/>
              <a:t>내용이 많을 경우에는 </a:t>
            </a:r>
            <a:r>
              <a:rPr lang="ko-KR" altLang="en-US" u="sng" dirty="0"/>
              <a:t>글자 크기는 고정</a:t>
            </a:r>
            <a:r>
              <a:rPr lang="ko-KR" altLang="en-US" dirty="0"/>
              <a:t>해주시고</a:t>
            </a:r>
            <a:r>
              <a:rPr lang="en-US" altLang="ko-KR" dirty="0"/>
              <a:t>,</a:t>
            </a:r>
          </a:p>
          <a:p>
            <a:r>
              <a:rPr lang="ko-KR" altLang="en-US" u="sng" dirty="0"/>
              <a:t>줄간격을 </a:t>
            </a:r>
            <a:r>
              <a:rPr lang="en-US" altLang="ko-KR" u="sng" dirty="0"/>
              <a:t>1.0</a:t>
            </a:r>
            <a:r>
              <a:rPr lang="ko-KR" altLang="en-US" u="sng" dirty="0"/>
              <a:t>으로 조정</a:t>
            </a:r>
            <a:r>
              <a:rPr lang="ko-KR" altLang="en-US" dirty="0"/>
              <a:t>하시거나 </a:t>
            </a:r>
            <a:r>
              <a:rPr lang="ko-KR" altLang="en-US" u="sng" dirty="0"/>
              <a:t>내용을 분할하여 작성</a:t>
            </a:r>
            <a:r>
              <a:rPr lang="ko-KR" altLang="en-US" dirty="0"/>
              <a:t>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모두 작성하셨으면 가이드 설명은 삭제해주세요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933450" cy="152349"/>
          </a:xfrm>
        </p:spPr>
        <p:txBody>
          <a:bodyPr/>
          <a:lstStyle/>
          <a:p>
            <a:r>
              <a:rPr lang="en-US" altLang="ko-KR" dirty="0"/>
              <a:t>2-2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09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2C9ECE6-C6EC-312B-C5DE-715FD795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선택</a:t>
            </a:r>
            <a:r>
              <a:rPr lang="en-US" altLang="ko-KR" dirty="0"/>
              <a:t>] </a:t>
            </a:r>
            <a:r>
              <a:rPr lang="ko-KR" altLang="en-US" dirty="0"/>
              <a:t>강의명을 입력해주세요 </a:t>
            </a:r>
            <a:r>
              <a:rPr lang="en-US" altLang="ko-KR" dirty="0"/>
              <a:t>– </a:t>
            </a:r>
            <a:r>
              <a:rPr lang="ko-KR" altLang="en-US" dirty="0" err="1"/>
              <a:t>섹션명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상세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9B282F-9EE4-BE38-269E-65B9064AD3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목차 입력란은 선택 사항입니다</a:t>
            </a:r>
            <a:r>
              <a:rPr lang="en-US" altLang="ko-KR" dirty="0"/>
              <a:t>. (</a:t>
            </a:r>
            <a:r>
              <a:rPr lang="ko-KR" altLang="en-US" dirty="0"/>
              <a:t>상세 레슨명까지 입력하는 경우 템플릿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이하 커리큘럼 목차를 작성해주세요</a:t>
            </a:r>
            <a:r>
              <a:rPr lang="en-US" altLang="ko-KR" dirty="0"/>
              <a:t>. </a:t>
            </a:r>
            <a:r>
              <a:rPr lang="ko-KR" altLang="en-US" dirty="0"/>
              <a:t>아래는 예시이므로 커리큘럼에 맞게 작성해주세요</a:t>
            </a:r>
            <a:r>
              <a:rPr lang="en-US" altLang="ko-KR" dirty="0"/>
              <a:t>. </a:t>
            </a:r>
            <a:r>
              <a:rPr lang="ko-KR" altLang="en-US" dirty="0"/>
              <a:t>상세 레슨명을 작성하실 때는 </a:t>
            </a:r>
            <a:r>
              <a:rPr lang="en-US" altLang="ko-KR" dirty="0"/>
              <a:t>Tab </a:t>
            </a:r>
            <a:r>
              <a:rPr lang="ko-KR" altLang="en-US" dirty="0"/>
              <a:t>버튼으로 </a:t>
            </a:r>
            <a:r>
              <a:rPr lang="ko-KR" altLang="en-US" dirty="0" err="1"/>
              <a:t>들여쓰기할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모두 작성하셨으면 가이드 설명은 삭제해주세요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SECTION 1. </a:t>
            </a:r>
            <a:r>
              <a:rPr lang="ko-KR" altLang="en-US" dirty="0" err="1"/>
              <a:t>섹션명</a:t>
            </a:r>
            <a:r>
              <a:rPr lang="en-US" altLang="ko-KR" dirty="0"/>
              <a:t>1</a:t>
            </a:r>
          </a:p>
          <a:p>
            <a:r>
              <a:rPr lang="en-US" altLang="ko-KR" dirty="0">
                <a:solidFill>
                  <a:srgbClr val="00BBFF"/>
                </a:solidFill>
              </a:rPr>
              <a:t>(Tab)	</a:t>
            </a:r>
            <a:r>
              <a:rPr lang="en-US" altLang="ko-KR" dirty="0"/>
              <a:t>1-1. </a:t>
            </a:r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	1-2.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endParaRPr lang="en-US" altLang="ko-KR" dirty="0"/>
          </a:p>
          <a:p>
            <a:r>
              <a:rPr lang="en-US" altLang="ko-KR" dirty="0"/>
              <a:t>SECTION 2. </a:t>
            </a:r>
            <a:r>
              <a:rPr lang="ko-KR" altLang="en-US" dirty="0" err="1"/>
              <a:t>섹션명</a:t>
            </a:r>
            <a:r>
              <a:rPr lang="en-US" altLang="ko-KR" dirty="0"/>
              <a:t>2</a:t>
            </a:r>
          </a:p>
          <a:p>
            <a:r>
              <a:rPr lang="en-US" altLang="ko-KR" dirty="0">
                <a:solidFill>
                  <a:srgbClr val="00BBFF"/>
                </a:solidFill>
              </a:rPr>
              <a:t>(Tab) </a:t>
            </a:r>
            <a:r>
              <a:rPr lang="ko-KR" altLang="en-US" dirty="0"/>
              <a:t>	</a:t>
            </a:r>
            <a:r>
              <a:rPr lang="en-US" altLang="ko-KR" dirty="0"/>
              <a:t>2-1. </a:t>
            </a:r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	2-2.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	2-3.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2-4. </a:t>
            </a:r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	2-5.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SECTION 3. </a:t>
            </a:r>
            <a:r>
              <a:rPr lang="ko-KR" altLang="en-US" dirty="0" err="1"/>
              <a:t>섹션명</a:t>
            </a:r>
            <a:r>
              <a:rPr lang="en-US" altLang="ko-KR" dirty="0"/>
              <a:t>3</a:t>
            </a:r>
          </a:p>
          <a:p>
            <a:r>
              <a:rPr lang="en-US" altLang="ko-KR" dirty="0">
                <a:solidFill>
                  <a:srgbClr val="00BBFF"/>
                </a:solidFill>
              </a:rPr>
              <a:t>(Tab) </a:t>
            </a:r>
            <a:r>
              <a:rPr lang="ko-KR" altLang="en-US" dirty="0"/>
              <a:t>	</a:t>
            </a:r>
            <a:r>
              <a:rPr lang="en-US" altLang="ko-KR" dirty="0"/>
              <a:t>3-1. </a:t>
            </a:r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	3-2.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	3-3.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3-4. </a:t>
            </a:r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	3-5.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	3-6.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SECTION 4. </a:t>
            </a:r>
            <a:r>
              <a:rPr lang="ko-KR" altLang="en-US" dirty="0" err="1"/>
              <a:t>섹션명</a:t>
            </a:r>
            <a:r>
              <a:rPr lang="en-US" altLang="ko-KR" dirty="0"/>
              <a:t>4</a:t>
            </a:r>
          </a:p>
          <a:p>
            <a:r>
              <a:rPr lang="en-US" altLang="ko-KR" dirty="0">
                <a:solidFill>
                  <a:srgbClr val="00BBFF"/>
                </a:solidFill>
              </a:rPr>
              <a:t>(Tab) </a:t>
            </a:r>
            <a:r>
              <a:rPr lang="ko-KR" altLang="en-US" dirty="0"/>
              <a:t>	</a:t>
            </a:r>
            <a:r>
              <a:rPr lang="en-US" altLang="ko-KR" dirty="0"/>
              <a:t>4-1. </a:t>
            </a:r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	4-2.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	4-3. </a:t>
            </a:r>
            <a:r>
              <a:rPr lang="ko-KR" altLang="en-US" dirty="0" err="1"/>
              <a:t>레슨명</a:t>
            </a:r>
            <a:r>
              <a:rPr lang="en-US" altLang="ko-KR" dirty="0"/>
              <a:t>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8A2709-93F8-C3CD-0522-987B2A3395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836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855731A-09BE-F97B-B0AE-B1C29EFEA9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6675" y="3048142"/>
            <a:ext cx="9512300" cy="644004"/>
          </a:xfrm>
        </p:spPr>
        <p:txBody>
          <a:bodyPr/>
          <a:lstStyle/>
          <a:p>
            <a:r>
              <a:rPr lang="en-US" altLang="ko-KR" dirty="0"/>
              <a:t>SECTION 1. </a:t>
            </a:r>
            <a:r>
              <a:rPr lang="ko-KR" altLang="en-US" dirty="0" err="1"/>
              <a:t>섹션명</a:t>
            </a:r>
            <a:r>
              <a:rPr lang="en-US" altLang="ko-KR" dirty="0"/>
              <a:t>1 </a:t>
            </a:r>
            <a:r>
              <a:rPr lang="ko-KR" altLang="en-US" dirty="0"/>
              <a:t>입력 </a:t>
            </a:r>
            <a:r>
              <a:rPr lang="en-US" altLang="ko-KR" dirty="0"/>
              <a:t>(</a:t>
            </a:r>
            <a:r>
              <a:rPr lang="ko-KR" altLang="en-US" dirty="0"/>
              <a:t>한 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B73FA8-9685-6F50-C06E-12EEDA5EA6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43025" y="2740365"/>
            <a:ext cx="9512300" cy="276999"/>
          </a:xfrm>
        </p:spPr>
        <p:txBody>
          <a:bodyPr/>
          <a:lstStyle/>
          <a:p>
            <a:r>
              <a:rPr lang="en-US" altLang="ko-KR" dirty="0"/>
              <a:t>DDD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MSA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08472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ADA5DD-DE71-FFB9-8417-3D1EF77DA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3025" y="3179701"/>
            <a:ext cx="9505950" cy="498598"/>
          </a:xfrm>
        </p:spPr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 err="1"/>
              <a:t>레슨명</a:t>
            </a:r>
            <a:r>
              <a:rPr lang="ko-KR" altLang="en-US" dirty="0"/>
              <a:t>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CA950E-687E-E014-7D98-45DE8B27B1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6" y="370756"/>
            <a:ext cx="3671887" cy="193899"/>
          </a:xfrm>
        </p:spPr>
        <p:txBody>
          <a:bodyPr/>
          <a:lstStyle/>
          <a:p>
            <a:r>
              <a:rPr lang="en-US" altLang="ko-KR" dirty="0"/>
              <a:t>DDD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MSA</a:t>
            </a:r>
            <a:r>
              <a:rPr lang="ko-KR" altLang="en-US" dirty="0"/>
              <a:t>구현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808A3C-71BA-F57C-F5D1-CB6328F756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851" y="370756"/>
            <a:ext cx="7559673" cy="193899"/>
          </a:xfrm>
        </p:spPr>
        <p:txBody>
          <a:bodyPr/>
          <a:lstStyle/>
          <a:p>
            <a:r>
              <a:rPr lang="en-US" altLang="ko-KR" dirty="0"/>
              <a:t>SECTION 1. </a:t>
            </a:r>
            <a:r>
              <a:rPr lang="ko-KR" altLang="en-US" dirty="0" err="1"/>
              <a:t>섹션명</a:t>
            </a:r>
            <a:r>
              <a:rPr lang="en-US" altLang="ko-KR" dirty="0"/>
              <a:t>1 </a:t>
            </a:r>
            <a:r>
              <a:rPr lang="ko-KR" altLang="en-US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406696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537577"/>
            <a:ext cx="11449050" cy="1139113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Docker Compose </a:t>
            </a:r>
            <a:r>
              <a:rPr lang="ko-KR" altLang="en-US" dirty="0"/>
              <a:t>이용 </a:t>
            </a:r>
            <a:r>
              <a:rPr lang="en-US" altLang="ko-KR" dirty="0"/>
              <a:t>Single Broker </a:t>
            </a:r>
            <a:r>
              <a:rPr lang="ko-KR" altLang="en-US" dirty="0"/>
              <a:t>구성</a:t>
            </a:r>
            <a:br>
              <a:rPr lang="ko-KR" altLang="en-US" dirty="0"/>
            </a:br>
            <a:r>
              <a:rPr lang="en-US" altLang="ko-KR" dirty="0"/>
              <a:t>–</a:t>
            </a:r>
            <a:r>
              <a:rPr lang="ko-KR" altLang="en-US" dirty="0"/>
              <a:t> 사전 준비사항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Docker Desktop </a:t>
            </a:r>
            <a:r>
              <a:rPr lang="ko-KR" altLang="en-US" dirty="0"/>
              <a:t>설치 </a:t>
            </a:r>
            <a:r>
              <a:rPr lang="en-US" altLang="ko-KR" u="sng" dirty="0">
                <a:hlinkClick r:id="rId2"/>
              </a:rPr>
              <a:t>https://docs.docker.com/desktop/mac/install/</a:t>
            </a:r>
            <a:r>
              <a:rPr lang="en-US" altLang="ko-KR" dirty="0"/>
              <a:t> .</a:t>
            </a:r>
          </a:p>
          <a:p>
            <a:endParaRPr lang="en-US" altLang="ko-KR" dirty="0"/>
          </a:p>
          <a:p>
            <a:r>
              <a:rPr lang="en-US" altLang="ko-KR" dirty="0"/>
              <a:t>$ docker-compose version Docker Compose version v2.2.3</a:t>
            </a:r>
          </a:p>
          <a:p>
            <a:r>
              <a:rPr lang="en-US" altLang="ko-KR" dirty="0"/>
              <a:t>※</a:t>
            </a:r>
            <a:endParaRPr lang="ko-KR" altLang="en-US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7</a:t>
            </a:fld>
            <a:endParaRPr kumimoji="1" lang="ko-Kore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6693082-2E25-9840-B942-ABA1C3BE5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824642"/>
              </p:ext>
            </p:extLst>
          </p:nvPr>
        </p:nvGraphicFramePr>
        <p:xfrm>
          <a:off x="371475" y="2078204"/>
          <a:ext cx="81280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$ docker-compose version </a:t>
                      </a:r>
                    </a:p>
                    <a:p>
                      <a:pPr latinLnBrk="1"/>
                      <a:r>
                        <a:rPr lang="en-US" altLang="ko-KR" dirty="0"/>
                        <a:t>Docker Compose version v2.2.3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27C879D-2EB2-9042-B593-BE8FEEE7BD3B}"/>
              </a:ext>
            </a:extLst>
          </p:cNvPr>
          <p:cNvSpPr txBox="1"/>
          <p:nvPr/>
        </p:nvSpPr>
        <p:spPr>
          <a:xfrm>
            <a:off x="-2724346" y="2347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863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Kafka </a:t>
            </a:r>
            <a:r>
              <a:rPr lang="ko-KR" altLang="en-US" dirty="0"/>
              <a:t>설치</a:t>
            </a:r>
            <a:r>
              <a:rPr lang="en-US" altLang="ko-KR" dirty="0"/>
              <a:t>–</a:t>
            </a:r>
            <a:r>
              <a:rPr lang="ko-KR" altLang="en-US" dirty="0"/>
              <a:t> 사전 준비사항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Vim docker-</a:t>
            </a:r>
            <a:r>
              <a:rPr lang="en-US" altLang="ko-KR" dirty="0" err="1"/>
              <a:t>compose.yml</a:t>
            </a:r>
            <a:r>
              <a:rPr lang="en-US" altLang="ko-KR" dirty="0"/>
              <a:t> 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8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E979FD-4278-2F4E-917E-F9584A1B8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52699"/>
              </p:ext>
            </p:extLst>
          </p:nvPr>
        </p:nvGraphicFramePr>
        <p:xfrm>
          <a:off x="749300" y="2022540"/>
          <a:ext cx="8151222" cy="722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51222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4206240">
                <a:tc>
                  <a:txBody>
                    <a:bodyPr/>
                    <a:lstStyle/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version: '3.9'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services: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zookeeper: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image: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confluentinc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/cp-zookeeper:6.2.0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hostname: zookeeper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ports: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"2181:2181"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environment: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ZOOKEEPER_CLIENT_PORT: 2181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ZOOKEEPER_TICK_TIME: 2000</a:t>
                      </a:r>
                    </a:p>
                    <a:p>
                      <a:b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image: </a:t>
                      </a:r>
                      <a:r>
                        <a:rPr lang="en-US" altLang="ko-KR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confluentinc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/cp-kafka:6.2.0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ports: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"9092:9092"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"9093:9093"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environment: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KAFKA_BROKER_ID: 1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KAFKA_ZOOKEEPER_CONNECT: zookeeper:2181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KAFKA_LISTENER_SECURITY_PROTOCOL_MAP: PLAINTEXT:PLAINTEXT,PLAINTEXT_HOST:PLAINTEXT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KAFKA_ADVERTISED_LISTENERS: PLAINTEXT://kafka:9092,PLAINTEXT_HOST://localhost:9093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KAFKA_OFFSETS_TOPIC_REPLICATION_FACTOR: 1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KAFKA_AUTO_CREATE_TOPICS_ENABLE: "true"</a:t>
                      </a:r>
                    </a:p>
                    <a:p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KAFKA_GROUP_INITIAL_REBALANCE_DELAY_MS: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95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7384D-A75F-BF1A-A9FB-F2925E50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r>
              <a:rPr lang="ko-KR" altLang="en-US" dirty="0"/>
              <a:t>교안 저장 및 파일명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6A3D2-F996-9222-18BB-172209F8D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368300"/>
            <a:ext cx="755650" cy="152349"/>
          </a:xfrm>
        </p:spPr>
        <p:txBody>
          <a:bodyPr/>
          <a:lstStyle/>
          <a:p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162144-1705-B509-CE81-DDEC5A3DA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025" y="368300"/>
            <a:ext cx="10477500" cy="152349"/>
          </a:xfrm>
        </p:spPr>
        <p:txBody>
          <a:bodyPr/>
          <a:lstStyle/>
          <a:p>
            <a:r>
              <a:rPr lang="ko-KR" altLang="en-US" dirty="0" err="1"/>
              <a:t>레슨명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45EEAC-EABD-FDC1-16AC-662AA9FB7D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/>
              <a:t>docker-compose </a:t>
            </a:r>
            <a:r>
              <a:rPr lang="ko-KR" altLang="en-US" b="1" dirty="0"/>
              <a:t>실행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3C9EBA29-DF85-3C8C-626B-EC3AEF75B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25" y="6489700"/>
            <a:ext cx="2743200" cy="190240"/>
          </a:xfrm>
        </p:spPr>
        <p:txBody>
          <a:bodyPr/>
          <a:lstStyle/>
          <a:p>
            <a:fld id="{5D069905-AE10-E849-B625-D412908E376F}" type="slidenum">
              <a:rPr kumimoji="1" lang="ko-Kore-KR" altLang="en-US" smtClean="0"/>
              <a:pPr/>
              <a:t>9</a:t>
            </a:fld>
            <a:endParaRPr kumimoji="1" lang="ko-Kore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9147D-B042-0042-A497-935D2880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883785"/>
              </p:ext>
            </p:extLst>
          </p:nvPr>
        </p:nvGraphicFramePr>
        <p:xfrm>
          <a:off x="499938" y="2136724"/>
          <a:ext cx="10936157" cy="612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6157">
                  <a:extLst>
                    <a:ext uri="{9D8B030D-6E8A-4147-A177-3AD203B41FA5}">
                      <a16:colId xmlns:a16="http://schemas.microsoft.com/office/drawing/2014/main" val="1241086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$ docker-compose up –d</a:t>
                      </a:r>
                    </a:p>
                    <a:p>
                      <a:pPr latinLnBrk="1"/>
                      <a:r>
                        <a:rPr lang="en-US" altLang="ko-KR" dirty="0"/>
                        <a:t>[+] Running 15/15</a:t>
                      </a:r>
                    </a:p>
                    <a:p>
                      <a:pPr latinLnBrk="1"/>
                      <a:r>
                        <a:rPr lang="en-US" altLang="ko-KR" dirty="0"/>
                        <a:t> ✔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 2 layers [⣿⣿]      0B/0B      Pulled                                                                                  32.1s </a:t>
                      </a:r>
                    </a:p>
                    <a:p>
                      <a:pPr latinLnBrk="1"/>
                      <a:r>
                        <a:rPr lang="en-US" altLang="ko-KR" dirty="0"/>
                        <a:t>   ✔ 59e2e89eee9d Pull complete                                                                                                28.7s </a:t>
                      </a:r>
                    </a:p>
                    <a:p>
                      <a:pPr latinLnBrk="1"/>
                      <a:r>
                        <a:rPr lang="en-US" altLang="ko-KR" dirty="0"/>
                        <a:t>   ✔ 890d6a70df7a Pull complete                                                                                                28.7s </a:t>
                      </a:r>
                    </a:p>
                    <a:p>
                      <a:pPr latinLnBrk="1"/>
                      <a:r>
                        <a:rPr lang="en-US" altLang="ko-KR" dirty="0"/>
                        <a:t> ✔ zookeeper 11 layers [⣿⣿⣿⣿⣿⣿⣿⣿⣿⣿⣿]      0B/0B      Pulled                                                                    32.2s </a:t>
                      </a:r>
                    </a:p>
                    <a:p>
                      <a:pPr latinLnBrk="1"/>
                      <a:r>
                        <a:rPr lang="en-US" altLang="ko-KR" dirty="0"/>
                        <a:t>   ✔ c2c17d84f25a Pull complete                                                                                                 5.9s </a:t>
                      </a:r>
                    </a:p>
                    <a:p>
                      <a:pPr latinLnBrk="1"/>
                      <a:r>
                        <a:rPr lang="en-US" altLang="ko-KR" dirty="0"/>
                        <a:t>   ✔ 46cdcde062b2 Pull complete                                                                                                 5.9s </a:t>
                      </a:r>
                    </a:p>
                    <a:p>
                      <a:pPr latinLnBrk="1"/>
                      <a:r>
                        <a:rPr lang="en-US" altLang="ko-KR" dirty="0"/>
                        <a:t>   ✔ e73521032be7 Pull complete                                                                                                26.2s </a:t>
                      </a:r>
                    </a:p>
                    <a:p>
                      <a:pPr latinLnBrk="1"/>
                      <a:r>
                        <a:rPr lang="en-US" altLang="ko-KR" dirty="0"/>
                        <a:t>   ✔ 77c96a9d0aa1 Pull complete                                                                                                26.4s </a:t>
                      </a:r>
                    </a:p>
                    <a:p>
                      <a:pPr latinLnBrk="1"/>
                      <a:r>
                        <a:rPr lang="en-US" altLang="ko-KR" dirty="0"/>
                        <a:t>   ✔ ff3e60059bc7 Pull complete                                                                                                26.5s </a:t>
                      </a:r>
                    </a:p>
                    <a:p>
                      <a:pPr latinLnBrk="1"/>
                      <a:r>
                        <a:rPr lang="en-US" altLang="ko-KR" dirty="0"/>
                        <a:t>   ✔ 0b6fc8737347 Pull complete                                                                                                27.0s </a:t>
                      </a:r>
                    </a:p>
                    <a:p>
                      <a:pPr latinLnBrk="1"/>
                      <a:r>
                        <a:rPr lang="en-US" altLang="ko-KR" dirty="0"/>
                        <a:t>   ✔ 1d8caf36535f Pull complete                                                                                                27.0s </a:t>
                      </a:r>
                    </a:p>
                    <a:p>
                      <a:pPr latinLnBrk="1"/>
                      <a:r>
                        <a:rPr lang="en-US" altLang="ko-KR" dirty="0"/>
                        <a:t>   ✔ 3b830c3d08d4 Pull complete                                                                                                27.0s </a:t>
                      </a:r>
                    </a:p>
                    <a:p>
                      <a:pPr latinLnBrk="1"/>
                      <a:r>
                        <a:rPr lang="en-US" altLang="ko-KR" dirty="0"/>
                        <a:t>   ✔ 16d280dca34c Pull complete                                                                                                27.1s </a:t>
                      </a:r>
                    </a:p>
                    <a:p>
                      <a:pPr latinLnBrk="1"/>
                      <a:r>
                        <a:rPr lang="en-US" altLang="ko-KR" dirty="0"/>
                        <a:t>   ✔ 2308e5736c70 Pull complete                                                                                                28.9s </a:t>
                      </a:r>
                    </a:p>
                    <a:p>
                      <a:pPr latinLnBrk="1"/>
                      <a:r>
                        <a:rPr lang="en-US" altLang="ko-KR" dirty="0"/>
                        <a:t>   ✔ 6855ebdfcdc5 Pull complete                                                                                                29.0s </a:t>
                      </a:r>
                    </a:p>
                    <a:p>
                      <a:pPr latinLnBrk="1"/>
                      <a:r>
                        <a:rPr lang="en-US" altLang="ko-KR" dirty="0"/>
                        <a:t>[+] Running 4/4</a:t>
                      </a:r>
                    </a:p>
                    <a:p>
                      <a:pPr latinLnBrk="1"/>
                      <a:r>
                        <a:rPr lang="en-US" altLang="ko-KR" dirty="0"/>
                        <a:t> ✔ Container </a:t>
                      </a:r>
                      <a:r>
                        <a:rPr lang="en-US" altLang="ko-KR" dirty="0" err="1"/>
                        <a:t>kafka</a:t>
                      </a:r>
                      <a:r>
                        <a:rPr lang="en-US" altLang="ko-KR" dirty="0"/>
                        <a:t>                       Recreated                                                                              1.4s </a:t>
                      </a:r>
                    </a:p>
                    <a:p>
                      <a:pPr latinLnBrk="1"/>
                      <a:r>
                        <a:rPr lang="en-US" altLang="ko-KR" dirty="0"/>
                        <a:t> ✔ Container zookeeper                   Recreated                                                                              1.4s </a:t>
                      </a:r>
                    </a:p>
                    <a:p>
                      <a:pPr latinLnBrk="1"/>
                      <a:r>
                        <a:rPr lang="en-US" altLang="ko-KR" dirty="0"/>
                        <a:t> ✔ Container learningspoons-kafka-1      Started                                                                                0.6s </a:t>
                      </a:r>
                    </a:p>
                    <a:p>
                      <a:pPr latinLnBrk="1"/>
                      <a:r>
                        <a:rPr lang="en-US" altLang="ko-KR" dirty="0"/>
                        <a:t> ✔ Container learningspoons-zookeeper-1  Started                                                                                0.6s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69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203045"/>
      </p:ext>
    </p:extLst>
  </p:cSld>
  <p:clrMapOvr>
    <a:masterClrMapping/>
  </p:clrMapOvr>
</p:sld>
</file>

<file path=ppt/theme/theme1.xml><?xml version="1.0" encoding="utf-8"?>
<a:theme xmlns:a="http://schemas.openxmlformats.org/drawingml/2006/main" name="[필수] 강의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[필수] Section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[필수] 레슨명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[선택] 소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[필수] 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[선택] 내용 (응용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10924</TotalTime>
  <Words>4113</Words>
  <Application>Microsoft Macintosh PowerPoint</Application>
  <PresentationFormat>와이드스크린</PresentationFormat>
  <Paragraphs>701</Paragraphs>
  <Slides>35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35</vt:i4>
      </vt:variant>
    </vt:vector>
  </HeadingPairs>
  <TitlesOfParts>
    <vt:vector size="49" baseType="lpstr">
      <vt:lpstr>맑은 고딕</vt:lpstr>
      <vt:lpstr>Pretendard SemiBold</vt:lpstr>
      <vt:lpstr>Pretendard Light</vt:lpstr>
      <vt:lpstr>Pretendard</vt:lpstr>
      <vt:lpstr>Calibri</vt:lpstr>
      <vt:lpstr>Arial</vt:lpstr>
      <vt:lpstr>Wingdings</vt:lpstr>
      <vt:lpstr>Pretendard Medium</vt:lpstr>
      <vt:lpstr>[필수] 강의명</vt:lpstr>
      <vt:lpstr>[필수] Section명</vt:lpstr>
      <vt:lpstr>[필수] 레슨명</vt:lpstr>
      <vt:lpstr>[선택] 소개</vt:lpstr>
      <vt:lpstr>[필수] 내용</vt:lpstr>
      <vt:lpstr>[선택] 내용 (응용)</vt:lpstr>
      <vt:lpstr>PowerPoint 프레젠테이션</vt:lpstr>
      <vt:lpstr>한정헌</vt:lpstr>
      <vt:lpstr>[선택] 강의명을 입력해주세요 – 섹션명</vt:lpstr>
      <vt:lpstr>[선택] 강의명을 입력해주세요 – 섹션명 + 상세</vt:lpstr>
      <vt:lpstr>PowerPoint 프레젠테이션</vt:lpstr>
      <vt:lpstr>PowerPoint 프레젠테이션</vt:lpstr>
      <vt:lpstr>[필수] Docker Compose 이용 Single Broker 구성 – 사전 준비사항 </vt:lpstr>
      <vt:lpstr>[필수] Kafka 설치– 사전 준비사항 </vt:lpstr>
      <vt:lpstr>[필수] 교안 저장 및 파일명 안내</vt:lpstr>
      <vt:lpstr>[필수] 교안 저장 및 파일명 안내</vt:lpstr>
      <vt:lpstr>[필수] 교안 저장 및 파일명 안내</vt:lpstr>
      <vt:lpstr>[필수] 교안 저장 및 파일명 안내</vt:lpstr>
      <vt:lpstr>[필수] 교안 저장 및 파일명 안내</vt:lpstr>
      <vt:lpstr>[필수] 교안 저장 및 파일명 안내</vt:lpstr>
      <vt:lpstr>스프링 부트로 EDA</vt:lpstr>
      <vt:lpstr>[필수] 교안 저장 및 파일명 안내</vt:lpstr>
      <vt:lpstr>[필수] 교안 저장 및 파일명 안내</vt:lpstr>
      <vt:lpstr>[필수] 교안 저장 및 파일명 안내</vt:lpstr>
      <vt:lpstr>[필수] 교안 저장 및 파일명 안내</vt:lpstr>
      <vt:lpstr>[필수] 교안 저장 및 파일명 안내</vt:lpstr>
      <vt:lpstr>스프링 부트 애플리케이션 도커 컨테이너로 생성하기</vt:lpstr>
      <vt:lpstr>스프링 부트 애플리케이션 도커 컨테이너로 생성하기</vt:lpstr>
      <vt:lpstr>스프링 부트 애플리케이션 도커 컨테이너로 생성하기</vt:lpstr>
      <vt:lpstr>스프링 부트 애플리케이션 도커 컨테이너로 생성하기</vt:lpstr>
      <vt:lpstr>스프링 부트 애플리케이션 도커 컨테이너로 생성하기</vt:lpstr>
      <vt:lpstr>[필수] 교안 저장 및 파일명 안내</vt:lpstr>
      <vt:lpstr>PowerPoint 프레젠테이션</vt:lpstr>
      <vt:lpstr>러닝스푼즈 강의 교안 가이드 – 강의 구성</vt:lpstr>
      <vt:lpstr>러닝스푼즈 강의 교안 가이드 - 템플릿 레이아웃</vt:lpstr>
      <vt:lpstr>러닝스푼즈 강의 교안 가이드 – 내용 템플릿 레이아웃 변경 안내</vt:lpstr>
      <vt:lpstr>PowerPoint 프레젠테이션</vt:lpstr>
      <vt:lpstr>PowerPoint 프레젠테이션</vt:lpstr>
      <vt:lpstr>[예시] 강의 내용(응용_내용_2단) – 파트별 소제목</vt:lpstr>
      <vt:lpstr>PowerPoint 프레젠테이션</vt:lpstr>
      <vt:lpstr>[예시] 강의 내용(내용+내용_양쪽) – 파트별 소제목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Jeremiah Figueroa</dc:creator>
  <cp:keywords/>
  <dc:description/>
  <cp:lastModifiedBy>Han jeong heon</cp:lastModifiedBy>
  <cp:revision>65</cp:revision>
  <dcterms:created xsi:type="dcterms:W3CDTF">2023-03-23T01:44:29Z</dcterms:created>
  <dcterms:modified xsi:type="dcterms:W3CDTF">2023-06-30T07:47:29Z</dcterms:modified>
  <cp:category/>
</cp:coreProperties>
</file>